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7"/>
  </p:notesMasterIdLst>
  <p:handoutMasterIdLst>
    <p:handoutMasterId r:id="rId18"/>
  </p:handoutMasterIdLst>
  <p:sldIdLst>
    <p:sldId id="260" r:id="rId2"/>
    <p:sldId id="364" r:id="rId3"/>
    <p:sldId id="308" r:id="rId4"/>
    <p:sldId id="365" r:id="rId5"/>
    <p:sldId id="366" r:id="rId6"/>
    <p:sldId id="373" r:id="rId7"/>
    <p:sldId id="367" r:id="rId8"/>
    <p:sldId id="368" r:id="rId9"/>
    <p:sldId id="372" r:id="rId10"/>
    <p:sldId id="369" r:id="rId11"/>
    <p:sldId id="370" r:id="rId12"/>
    <p:sldId id="371" r:id="rId13"/>
    <p:sldId id="302" r:id="rId14"/>
    <p:sldId id="300" r:id="rId15"/>
    <p:sldId id="280" r:id="rId16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453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  <p15:guide id="16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teinegger" initials="PS" lastIdx="1" clrIdx="0">
    <p:extLst>
      <p:ext uri="{19B8F6BF-5375-455C-9EA6-DF929625EA0E}">
        <p15:presenceInfo xmlns:p15="http://schemas.microsoft.com/office/powerpoint/2012/main" userId="Patrick Steineg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505"/>
    <a:srgbClr val="006BAC"/>
    <a:srgbClr val="92D050"/>
    <a:srgbClr val="031780"/>
    <a:srgbClr val="868343"/>
    <a:srgbClr val="8F8D3F"/>
    <a:srgbClr val="C00000"/>
    <a:srgbClr val="0E2186"/>
    <a:srgbClr val="EC171F"/>
    <a:srgbClr val="7DA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08E3D-A2F4-3C4B-918D-95573108B1A7}" v="253" dt="2019-11-22T06:59:00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1" autoAdjust="0"/>
    <p:restoredTop sz="95473" autoAdjust="0"/>
  </p:normalViewPr>
  <p:slideViewPr>
    <p:cSldViewPr snapToObjects="1">
      <p:cViewPr varScale="1">
        <p:scale>
          <a:sx n="120" d="100"/>
          <a:sy n="120" d="100"/>
        </p:scale>
        <p:origin x="536" y="19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3108" y="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adumarov" userId="77233b2247f1c32d" providerId="LiveId" clId="{BD27970C-E698-4A80-99A6-48CCF7B22487}"/>
    <pc:docChg chg="undo custSel addSld delSld modSld">
      <pc:chgData name="Alexander Madumarov" userId="77233b2247f1c32d" providerId="LiveId" clId="{BD27970C-E698-4A80-99A6-48CCF7B22487}" dt="2019-11-18T19:31:32.851" v="1140" actId="20577"/>
      <pc:docMkLst>
        <pc:docMk/>
      </pc:docMkLst>
      <pc:sldChg chg="modSp">
        <pc:chgData name="Alexander Madumarov" userId="77233b2247f1c32d" providerId="LiveId" clId="{BD27970C-E698-4A80-99A6-48CCF7B22487}" dt="2019-11-18T17:54:41.405" v="394" actId="947"/>
        <pc:sldMkLst>
          <pc:docMk/>
          <pc:sldMk cId="240585385" sldId="266"/>
        </pc:sldMkLst>
        <pc:spChg chg="mod">
          <ac:chgData name="Alexander Madumarov" userId="77233b2247f1c32d" providerId="LiveId" clId="{BD27970C-E698-4A80-99A6-48CCF7B22487}" dt="2019-11-18T17:54:41.405" v="394" actId="947"/>
          <ac:spMkLst>
            <pc:docMk/>
            <pc:sldMk cId="240585385" sldId="266"/>
            <ac:spMk id="2" creationId="{DBBB7CAE-8121-0B44-BB82-73B0BB695D8B}"/>
          </ac:spMkLst>
        </pc:spChg>
      </pc:sldChg>
      <pc:sldChg chg="addSp delSp modSp">
        <pc:chgData name="Alexander Madumarov" userId="77233b2247f1c32d" providerId="LiveId" clId="{BD27970C-E698-4A80-99A6-48CCF7B22487}" dt="2019-11-18T17:19:21.954" v="128" actId="14100"/>
        <pc:sldMkLst>
          <pc:docMk/>
          <pc:sldMk cId="2979542319" sldId="268"/>
        </pc:sldMkLst>
        <pc:spChg chg="add mod">
          <ac:chgData name="Alexander Madumarov" userId="77233b2247f1c32d" providerId="LiveId" clId="{BD27970C-E698-4A80-99A6-48CCF7B22487}" dt="2019-11-18T17:14:22.854" v="20" actId="1076"/>
          <ac:spMkLst>
            <pc:docMk/>
            <pc:sldMk cId="2979542319" sldId="268"/>
            <ac:spMk id="11" creationId="{1C07AF4A-2F57-4826-9696-60826EF2A8BB}"/>
          </ac:spMkLst>
        </pc:spChg>
        <pc:spChg chg="add mod">
          <ac:chgData name="Alexander Madumarov" userId="77233b2247f1c32d" providerId="LiveId" clId="{BD27970C-E698-4A80-99A6-48CCF7B22487}" dt="2019-11-18T17:14:31.447" v="26" actId="20577"/>
          <ac:spMkLst>
            <pc:docMk/>
            <pc:sldMk cId="2979542319" sldId="268"/>
            <ac:spMk id="12" creationId="{117CD2D2-FB1D-480A-A2D7-E438EEE51B13}"/>
          </ac:spMkLst>
        </pc:spChg>
        <pc:spChg chg="add mod">
          <ac:chgData name="Alexander Madumarov" userId="77233b2247f1c32d" providerId="LiveId" clId="{BD27970C-E698-4A80-99A6-48CCF7B22487}" dt="2019-11-18T17:19:21.954" v="128" actId="14100"/>
          <ac:spMkLst>
            <pc:docMk/>
            <pc:sldMk cId="2979542319" sldId="268"/>
            <ac:spMk id="13" creationId="{6EA89802-40A7-4945-AFC3-C7EDF3BB1D01}"/>
          </ac:spMkLst>
        </pc:spChg>
        <pc:graphicFrameChg chg="del">
          <ac:chgData name="Alexander Madumarov" userId="77233b2247f1c32d" providerId="LiveId" clId="{BD27970C-E698-4A80-99A6-48CCF7B22487}" dt="2019-11-18T17:13:02.331" v="0" actId="478"/>
          <ac:graphicFrameMkLst>
            <pc:docMk/>
            <pc:sldMk cId="2979542319" sldId="268"/>
            <ac:graphicFrameMk id="5" creationId="{89CB65F3-89A9-7F48-A32B-B83186964D19}"/>
          </ac:graphicFrameMkLst>
        </pc:graphicFrameChg>
        <pc:graphicFrameChg chg="add mod">
          <ac:chgData name="Alexander Madumarov" userId="77233b2247f1c32d" providerId="LiveId" clId="{BD27970C-E698-4A80-99A6-48CCF7B22487}" dt="2019-11-18T17:14:38.194" v="27"/>
          <ac:graphicFrameMkLst>
            <pc:docMk/>
            <pc:sldMk cId="2979542319" sldId="268"/>
            <ac:graphicFrameMk id="6" creationId="{A73AFF3E-F567-469C-96DD-F9B7C5C2A5F0}"/>
          </ac:graphicFrameMkLst>
        </pc:graphicFrameChg>
        <pc:cxnChg chg="add mod">
          <ac:chgData name="Alexander Madumarov" userId="77233b2247f1c32d" providerId="LiveId" clId="{BD27970C-E698-4A80-99A6-48CCF7B22487}" dt="2019-11-18T17:13:42.207" v="10" actId="14100"/>
          <ac:cxnSpMkLst>
            <pc:docMk/>
            <pc:sldMk cId="2979542319" sldId="268"/>
            <ac:cxnSpMk id="7" creationId="{D7D35DDB-A86B-4FBD-B664-5E274BB2C276}"/>
          </ac:cxnSpMkLst>
        </pc:cxnChg>
        <pc:cxnChg chg="add mod">
          <ac:chgData name="Alexander Madumarov" userId="77233b2247f1c32d" providerId="LiveId" clId="{BD27970C-E698-4A80-99A6-48CCF7B22487}" dt="2019-11-18T17:14:10.617" v="18" actId="14100"/>
          <ac:cxnSpMkLst>
            <pc:docMk/>
            <pc:sldMk cId="2979542319" sldId="268"/>
            <ac:cxnSpMk id="9" creationId="{B4026C81-F3C4-4B92-864F-3A66EF6AED14}"/>
          </ac:cxnSpMkLst>
        </pc:cxnChg>
      </pc:sldChg>
      <pc:sldChg chg="addSp delSp modSp add">
        <pc:chgData name="Alexander Madumarov" userId="77233b2247f1c32d" providerId="LiveId" clId="{BD27970C-E698-4A80-99A6-48CCF7B22487}" dt="2019-11-18T18:18:28.535" v="421" actId="20577"/>
        <pc:sldMkLst>
          <pc:docMk/>
          <pc:sldMk cId="1926994348" sldId="269"/>
        </pc:sldMkLst>
        <pc:spChg chg="del">
          <ac:chgData name="Alexander Madumarov" userId="77233b2247f1c32d" providerId="LiveId" clId="{BD27970C-E698-4A80-99A6-48CCF7B22487}" dt="2019-11-18T17:22:26.811" v="199" actId="478"/>
          <ac:spMkLst>
            <pc:docMk/>
            <pc:sldMk cId="1926994348" sldId="269"/>
            <ac:spMk id="2" creationId="{1AFABFD1-820E-441D-AF76-E06D0C4DA1DE}"/>
          </ac:spMkLst>
        </pc:spChg>
        <pc:spChg chg="mod">
          <ac:chgData name="Alexander Madumarov" userId="77233b2247f1c32d" providerId="LiveId" clId="{BD27970C-E698-4A80-99A6-48CCF7B22487}" dt="2019-11-18T17:22:08.111" v="198" actId="1076"/>
          <ac:spMkLst>
            <pc:docMk/>
            <pc:sldMk cId="1926994348" sldId="269"/>
            <ac:spMk id="3" creationId="{7E9BB4F4-6630-4AB2-8069-F9EF95A670E5}"/>
          </ac:spMkLst>
        </pc:spChg>
        <pc:graphicFrameChg chg="add del mod modGraphic">
          <ac:chgData name="Alexander Madumarov" userId="77233b2247f1c32d" providerId="LiveId" clId="{BD27970C-E698-4A80-99A6-48CCF7B22487}" dt="2019-11-18T17:30:49.567" v="203" actId="478"/>
          <ac:graphicFrameMkLst>
            <pc:docMk/>
            <pc:sldMk cId="1926994348" sldId="269"/>
            <ac:graphicFrameMk id="5" creationId="{1BB56442-A0EE-4378-933A-1CD18B77D870}"/>
          </ac:graphicFrameMkLst>
        </pc:graphicFrameChg>
        <pc:graphicFrameChg chg="add mod modGraphic">
          <ac:chgData name="Alexander Madumarov" userId="77233b2247f1c32d" providerId="LiveId" clId="{BD27970C-E698-4A80-99A6-48CCF7B22487}" dt="2019-11-18T18:18:28.535" v="421" actId="20577"/>
          <ac:graphicFrameMkLst>
            <pc:docMk/>
            <pc:sldMk cId="1926994348" sldId="269"/>
            <ac:graphicFrameMk id="6" creationId="{70FB3720-F3B0-4831-AB21-45381538EB3A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8:31:05.267" v="535" actId="14100"/>
        <pc:sldMkLst>
          <pc:docMk/>
          <pc:sldMk cId="31719109" sldId="270"/>
        </pc:sldMkLst>
        <pc:spChg chg="del">
          <ac:chgData name="Alexander Madumarov" userId="77233b2247f1c32d" providerId="LiveId" clId="{BD27970C-E698-4A80-99A6-48CCF7B22487}" dt="2019-11-18T18:27:40.664" v="429" actId="478"/>
          <ac:spMkLst>
            <pc:docMk/>
            <pc:sldMk cId="31719109" sldId="270"/>
            <ac:spMk id="2" creationId="{30E77F72-0960-4AF4-AF16-97600915A3A6}"/>
          </ac:spMkLst>
        </pc:spChg>
        <pc:spChg chg="mod">
          <ac:chgData name="Alexander Madumarov" userId="77233b2247f1c32d" providerId="LiveId" clId="{BD27970C-E698-4A80-99A6-48CCF7B22487}" dt="2019-11-18T18:27:20.664" v="428" actId="20577"/>
          <ac:spMkLst>
            <pc:docMk/>
            <pc:sldMk cId="31719109" sldId="270"/>
            <ac:spMk id="3" creationId="{E508A146-EABC-47AD-945E-88A67F67086B}"/>
          </ac:spMkLst>
        </pc:spChg>
        <pc:spChg chg="add mod">
          <ac:chgData name="Alexander Madumarov" userId="77233b2247f1c32d" providerId="LiveId" clId="{BD27970C-E698-4A80-99A6-48CCF7B22487}" dt="2019-11-18T18:30:11.396" v="523" actId="1076"/>
          <ac:spMkLst>
            <pc:docMk/>
            <pc:sldMk cId="31719109" sldId="270"/>
            <ac:spMk id="5" creationId="{EE849A6C-1C6C-47EA-9BB2-E7D47370C469}"/>
          </ac:spMkLst>
        </pc:spChg>
        <pc:spChg chg="add mod">
          <ac:chgData name="Alexander Madumarov" userId="77233b2247f1c32d" providerId="LiveId" clId="{BD27970C-E698-4A80-99A6-48CCF7B22487}" dt="2019-11-18T18:30:59.049" v="533" actId="1076"/>
          <ac:spMkLst>
            <pc:docMk/>
            <pc:sldMk cId="31719109" sldId="270"/>
            <ac:spMk id="7" creationId="{520716BF-45D8-495D-8780-CA026DBC32C2}"/>
          </ac:spMkLst>
        </pc:spChg>
        <pc:spChg chg="add mod">
          <ac:chgData name="Alexander Madumarov" userId="77233b2247f1c32d" providerId="LiveId" clId="{BD27970C-E698-4A80-99A6-48CCF7B22487}" dt="2019-11-18T18:31:05.267" v="535" actId="14100"/>
          <ac:spMkLst>
            <pc:docMk/>
            <pc:sldMk cId="31719109" sldId="270"/>
            <ac:spMk id="8" creationId="{8E4C5935-4555-4355-B677-F298E8A4692A}"/>
          </ac:spMkLst>
        </pc:spChg>
        <pc:picChg chg="add mod">
          <ac:chgData name="Alexander Madumarov" userId="77233b2247f1c32d" providerId="LiveId" clId="{BD27970C-E698-4A80-99A6-48CCF7B22487}" dt="2019-11-18T18:30:55.915" v="532" actId="1076"/>
          <ac:picMkLst>
            <pc:docMk/>
            <pc:sldMk cId="31719109" sldId="270"/>
            <ac:picMk id="6" creationId="{7825585C-BF5E-4298-96B4-EF9EAA622428}"/>
          </ac:picMkLst>
        </pc:picChg>
      </pc:sldChg>
      <pc:sldChg chg="addSp delSp modSp add">
        <pc:chgData name="Alexander Madumarov" userId="77233b2247f1c32d" providerId="LiveId" clId="{BD27970C-E698-4A80-99A6-48CCF7B22487}" dt="2019-11-18T18:37:23.633" v="633" actId="14100"/>
        <pc:sldMkLst>
          <pc:docMk/>
          <pc:sldMk cId="2111942414" sldId="271"/>
        </pc:sldMkLst>
        <pc:spChg chg="del">
          <ac:chgData name="Alexander Madumarov" userId="77233b2247f1c32d" providerId="LiveId" clId="{BD27970C-E698-4A80-99A6-48CCF7B22487}" dt="2019-11-18T18:31:48.484" v="567" actId="478"/>
          <ac:spMkLst>
            <pc:docMk/>
            <pc:sldMk cId="2111942414" sldId="271"/>
            <ac:spMk id="2" creationId="{DAB98F10-0FFD-4206-B8DC-55242BA4F3EF}"/>
          </ac:spMkLst>
        </pc:spChg>
        <pc:spChg chg="mod">
          <ac:chgData name="Alexander Madumarov" userId="77233b2247f1c32d" providerId="LiveId" clId="{BD27970C-E698-4A80-99A6-48CCF7B22487}" dt="2019-11-18T18:31:34.805" v="566" actId="207"/>
          <ac:spMkLst>
            <pc:docMk/>
            <pc:sldMk cId="2111942414" sldId="271"/>
            <ac:spMk id="3" creationId="{B1A095E2-59EB-4AEA-83E1-82E451F66478}"/>
          </ac:spMkLst>
        </pc:spChg>
        <pc:spChg chg="mod">
          <ac:chgData name="Alexander Madumarov" userId="77233b2247f1c32d" providerId="LiveId" clId="{BD27970C-E698-4A80-99A6-48CCF7B22487}" dt="2019-11-18T18:35:37.851" v="620" actId="1076"/>
          <ac:spMkLst>
            <pc:docMk/>
            <pc:sldMk cId="2111942414" sldId="271"/>
            <ac:spMk id="4" creationId="{39CF20C1-D27F-463E-9240-78B370BDAD7E}"/>
          </ac:spMkLst>
        </pc:spChg>
        <pc:spChg chg="add del">
          <ac:chgData name="Alexander Madumarov" userId="77233b2247f1c32d" providerId="LiveId" clId="{BD27970C-E698-4A80-99A6-48CCF7B22487}" dt="2019-11-18T18:31:53.089" v="569"/>
          <ac:spMkLst>
            <pc:docMk/>
            <pc:sldMk cId="2111942414" sldId="271"/>
            <ac:spMk id="5" creationId="{29397492-F3DF-4202-9DE0-47B9585B90C9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7" creationId="{B2F91AAF-B78C-466D-B5AE-77B74D6C99E5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8" creationId="{41DB1CE8-1152-4AD8-88AE-F172A45F7FCD}"/>
          </ac:spMkLst>
        </pc:spChg>
        <pc:spChg chg="add mod">
          <ac:chgData name="Alexander Madumarov" userId="77233b2247f1c32d" providerId="LiveId" clId="{BD27970C-E698-4A80-99A6-48CCF7B22487}" dt="2019-11-18T18:36:36.604" v="628" actId="1076"/>
          <ac:spMkLst>
            <pc:docMk/>
            <pc:sldMk cId="2111942414" sldId="271"/>
            <ac:spMk id="9" creationId="{A6FF6D68-1246-45DF-90B8-2C64704DCB23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1" creationId="{8DEF41C6-C9E5-4CAF-AFF1-664607127711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2" creationId="{2C01A62B-D7EF-45B2-81E0-A41BBA460558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3" creationId="{4A403F6C-EF96-4FBB-B9E6-67A59D6B032C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4" creationId="{D118E4A1-30AA-40C5-A175-F89750ACA517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5" creationId="{6058A501-65DE-40B8-AB52-15DE4BC53BD8}"/>
          </ac:spMkLst>
        </pc:spChg>
        <pc:spChg chg="add mod">
          <ac:chgData name="Alexander Madumarov" userId="77233b2247f1c32d" providerId="LiveId" clId="{BD27970C-E698-4A80-99A6-48CCF7B22487}" dt="2019-11-18T18:35:57.948" v="623" actId="1076"/>
          <ac:spMkLst>
            <pc:docMk/>
            <pc:sldMk cId="2111942414" sldId="271"/>
            <ac:spMk id="16" creationId="{48B90CFE-B06F-48FA-9FEA-344D0034392F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7" creationId="{F0DB3FCB-4453-441D-8EF1-EB64C2FEB9F2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8" creationId="{85181EA3-49D7-4F51-9FA3-CD52E11032A4}"/>
          </ac:spMkLst>
        </pc:spChg>
        <pc:spChg chg="mod">
          <ac:chgData name="Alexander Madumarov" userId="77233b2247f1c32d" providerId="LiveId" clId="{BD27970C-E698-4A80-99A6-48CCF7B22487}" dt="2019-11-18T18:36:59.665" v="630" actId="1076"/>
          <ac:spMkLst>
            <pc:docMk/>
            <pc:sldMk cId="2111942414" sldId="271"/>
            <ac:spMk id="25" creationId="{62A37A23-D1FE-4BCA-BE1B-003380356AE3}"/>
          </ac:spMkLst>
        </pc:spChg>
        <pc:spChg chg="mod">
          <ac:chgData name="Alexander Madumarov" userId="77233b2247f1c32d" providerId="LiveId" clId="{BD27970C-E698-4A80-99A6-48CCF7B22487}" dt="2019-11-18T18:37:23.633" v="633" actId="14100"/>
          <ac:spMkLst>
            <pc:docMk/>
            <pc:sldMk cId="2111942414" sldId="271"/>
            <ac:spMk id="31" creationId="{E30A7044-7687-43DC-ADD3-452D5C407404}"/>
          </ac:spMkLst>
        </pc:spChg>
        <pc:spChg chg="mod">
          <ac:chgData name="Alexander Madumarov" userId="77233b2247f1c32d" providerId="LiveId" clId="{BD27970C-E698-4A80-99A6-48CCF7B22487}" dt="2019-11-18T18:37:14.455" v="632" actId="1076"/>
          <ac:spMkLst>
            <pc:docMk/>
            <pc:sldMk cId="2111942414" sldId="271"/>
            <ac:spMk id="32" creationId="{987791EE-A1BE-4ADA-B5F1-0FA4CFC95DE8}"/>
          </ac:spMkLst>
        </pc:spChg>
        <pc:spChg chg="mod">
          <ac:chgData name="Alexander Madumarov" userId="77233b2247f1c32d" providerId="LiveId" clId="{BD27970C-E698-4A80-99A6-48CCF7B22487}" dt="2019-11-18T18:37:08.304" v="631" actId="1076"/>
          <ac:spMkLst>
            <pc:docMk/>
            <pc:sldMk cId="2111942414" sldId="271"/>
            <ac:spMk id="37" creationId="{4CDA8216-1830-4B01-AB62-67AFD5C5CC95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38" creationId="{75C36E32-5946-4695-A078-274321323702}"/>
          </ac:spMkLst>
        </pc:spChg>
        <pc:grpChg chg="add mod">
          <ac:chgData name="Alexander Madumarov" userId="77233b2247f1c32d" providerId="LiveId" clId="{BD27970C-E698-4A80-99A6-48CCF7B22487}" dt="2019-11-18T18:35:52.387" v="621" actId="1076"/>
          <ac:grpSpMkLst>
            <pc:docMk/>
            <pc:sldMk cId="2111942414" sldId="271"/>
            <ac:grpSpMk id="19" creationId="{116DA2A5-2384-4D84-9F84-BDB152F782B6}"/>
          </ac:grpSpMkLst>
        </pc:grpChg>
        <pc:picChg chg="add mod">
          <ac:chgData name="Alexander Madumarov" userId="77233b2247f1c32d" providerId="LiveId" clId="{BD27970C-E698-4A80-99A6-48CCF7B22487}" dt="2019-11-18T18:35:52.387" v="621" actId="1076"/>
          <ac:picMkLst>
            <pc:docMk/>
            <pc:sldMk cId="2111942414" sldId="271"/>
            <ac:picMk id="6" creationId="{0B2F80D5-5B5E-4EFD-AE0C-C2F16BE7FD3E}"/>
          </ac:picMkLst>
        </pc:picChg>
        <pc:picChg chg="add mod">
          <ac:chgData name="Alexander Madumarov" userId="77233b2247f1c32d" providerId="LiveId" clId="{BD27970C-E698-4A80-99A6-48CCF7B22487}" dt="2019-11-18T18:35:52.387" v="621" actId="1076"/>
          <ac:picMkLst>
            <pc:docMk/>
            <pc:sldMk cId="2111942414" sldId="271"/>
            <ac:picMk id="10" creationId="{46EB7A04-CF78-44D0-9BEE-8A2237BC50FB}"/>
          </ac:picMkLst>
        </pc:picChg>
      </pc:sldChg>
      <pc:sldChg chg="addSp modSp add">
        <pc:chgData name="Alexander Madumarov" userId="77233b2247f1c32d" providerId="LiveId" clId="{BD27970C-E698-4A80-99A6-48CCF7B22487}" dt="2019-11-18T18:40:04.875" v="704" actId="20577"/>
        <pc:sldMkLst>
          <pc:docMk/>
          <pc:sldMk cId="743232426" sldId="272"/>
        </pc:sldMkLst>
        <pc:spChg chg="mod">
          <ac:chgData name="Alexander Madumarov" userId="77233b2247f1c32d" providerId="LiveId" clId="{BD27970C-E698-4A80-99A6-48CCF7B22487}" dt="2019-11-18T18:39:21.097" v="697" actId="1076"/>
          <ac:spMkLst>
            <pc:docMk/>
            <pc:sldMk cId="743232426" sldId="272"/>
            <ac:spMk id="2" creationId="{0F7D8BBC-3395-4FB2-808A-CF4820140F8F}"/>
          </ac:spMkLst>
        </pc:spChg>
        <pc:spChg chg="mod">
          <ac:chgData name="Alexander Madumarov" userId="77233b2247f1c32d" providerId="LiveId" clId="{BD27970C-E698-4A80-99A6-48CCF7B22487}" dt="2019-11-18T18:40:04.875" v="704" actId="20577"/>
          <ac:spMkLst>
            <pc:docMk/>
            <pc:sldMk cId="743232426" sldId="272"/>
            <ac:spMk id="3" creationId="{362B9DE9-6FE6-459A-B656-4522417DC300}"/>
          </ac:spMkLst>
        </pc:spChg>
        <pc:grpChg chg="add mod">
          <ac:chgData name="Alexander Madumarov" userId="77233b2247f1c32d" providerId="LiveId" clId="{BD27970C-E698-4A80-99A6-48CCF7B22487}" dt="2019-11-18T18:38:30.465" v="687" actId="1076"/>
          <ac:grpSpMkLst>
            <pc:docMk/>
            <pc:sldMk cId="743232426" sldId="272"/>
            <ac:grpSpMk id="5" creationId="{D8D9F4CA-D544-4A66-B141-D55C37137826}"/>
          </ac:grpSpMkLst>
        </pc:grpChg>
      </pc:sldChg>
      <pc:sldChg chg="addSp delSp modSp add">
        <pc:chgData name="Alexander Madumarov" userId="77233b2247f1c32d" providerId="LiveId" clId="{BD27970C-E698-4A80-99A6-48CCF7B22487}" dt="2019-11-18T18:41:50.619" v="721" actId="1076"/>
        <pc:sldMkLst>
          <pc:docMk/>
          <pc:sldMk cId="494717551" sldId="273"/>
        </pc:sldMkLst>
        <pc:spChg chg="del">
          <ac:chgData name="Alexander Madumarov" userId="77233b2247f1c32d" providerId="LiveId" clId="{BD27970C-E698-4A80-99A6-48CCF7B22487}" dt="2019-11-18T18:41:12.124" v="709" actId="478"/>
          <ac:spMkLst>
            <pc:docMk/>
            <pc:sldMk cId="494717551" sldId="273"/>
            <ac:spMk id="2" creationId="{A9280E5F-31F6-4DAF-B763-C1CF978A32BD}"/>
          </ac:spMkLst>
        </pc:spChg>
        <pc:spChg chg="mod">
          <ac:chgData name="Alexander Madumarov" userId="77233b2247f1c32d" providerId="LiveId" clId="{BD27970C-E698-4A80-99A6-48CCF7B22487}" dt="2019-11-18T18:40:59.199" v="708" actId="1076"/>
          <ac:spMkLst>
            <pc:docMk/>
            <pc:sldMk cId="494717551" sldId="273"/>
            <ac:spMk id="3" creationId="{841C01BE-71D8-401A-89EE-E15C519EA795}"/>
          </ac:spMkLst>
        </pc:spChg>
        <pc:graphicFrameChg chg="add mod">
          <ac:chgData name="Alexander Madumarov" userId="77233b2247f1c32d" providerId="LiveId" clId="{BD27970C-E698-4A80-99A6-48CCF7B22487}" dt="2019-11-18T18:41:50.619" v="721" actId="1076"/>
          <ac:graphicFrameMkLst>
            <pc:docMk/>
            <pc:sldMk cId="494717551" sldId="273"/>
            <ac:graphicFrameMk id="5" creationId="{50469F07-9DC3-49B6-BD21-BE04F42DDBBA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8:48:19.205" v="770" actId="1076"/>
        <pc:sldMkLst>
          <pc:docMk/>
          <pc:sldMk cId="13193519" sldId="274"/>
        </pc:sldMkLst>
        <pc:spChg chg="del">
          <ac:chgData name="Alexander Madumarov" userId="77233b2247f1c32d" providerId="LiveId" clId="{BD27970C-E698-4A80-99A6-48CCF7B22487}" dt="2019-11-18T18:46:33.085" v="767" actId="478"/>
          <ac:spMkLst>
            <pc:docMk/>
            <pc:sldMk cId="13193519" sldId="274"/>
            <ac:spMk id="2" creationId="{0118C42F-EC0B-4C0C-AE8F-A7CDDC29EC36}"/>
          </ac:spMkLst>
        </pc:spChg>
        <pc:spChg chg="mod">
          <ac:chgData name="Alexander Madumarov" userId="77233b2247f1c32d" providerId="LiveId" clId="{BD27970C-E698-4A80-99A6-48CCF7B22487}" dt="2019-11-18T18:42:24.566" v="766" actId="207"/>
          <ac:spMkLst>
            <pc:docMk/>
            <pc:sldMk cId="13193519" sldId="274"/>
            <ac:spMk id="3" creationId="{1010574D-4C92-4B02-8656-D07F7F1A41AA}"/>
          </ac:spMkLst>
        </pc:spChg>
        <pc:spChg chg="add mod">
          <ac:chgData name="Alexander Madumarov" userId="77233b2247f1c32d" providerId="LiveId" clId="{BD27970C-E698-4A80-99A6-48CCF7B22487}" dt="2019-11-18T18:48:19.205" v="770" actId="1076"/>
          <ac:spMkLst>
            <pc:docMk/>
            <pc:sldMk cId="13193519" sldId="274"/>
            <ac:spMk id="5" creationId="{7FE902BF-F993-4C3F-BBAF-B88BB555B91C}"/>
          </ac:spMkLst>
        </pc:spChg>
      </pc:sldChg>
      <pc:sldChg chg="addSp delSp modSp add">
        <pc:chgData name="Alexander Madumarov" userId="77233b2247f1c32d" providerId="LiveId" clId="{BD27970C-E698-4A80-99A6-48CCF7B22487}" dt="2019-11-18T19:31:32.851" v="1140" actId="20577"/>
        <pc:sldMkLst>
          <pc:docMk/>
          <pc:sldMk cId="1491917283" sldId="275"/>
        </pc:sldMkLst>
        <pc:spChg chg="del">
          <ac:chgData name="Alexander Madumarov" userId="77233b2247f1c32d" providerId="LiveId" clId="{BD27970C-E698-4A80-99A6-48CCF7B22487}" dt="2019-11-18T19:02:46.912" v="807" actId="478"/>
          <ac:spMkLst>
            <pc:docMk/>
            <pc:sldMk cId="1491917283" sldId="275"/>
            <ac:spMk id="2" creationId="{DE990992-A995-47E4-89EB-5DAA2B72E479}"/>
          </ac:spMkLst>
        </pc:spChg>
        <pc:spChg chg="mod">
          <ac:chgData name="Alexander Madumarov" userId="77233b2247f1c32d" providerId="LiveId" clId="{BD27970C-E698-4A80-99A6-48CCF7B22487}" dt="2019-11-18T19:03:11.475" v="812" actId="207"/>
          <ac:spMkLst>
            <pc:docMk/>
            <pc:sldMk cId="1491917283" sldId="275"/>
            <ac:spMk id="3" creationId="{BFCA2729-CC66-4C36-A01C-AE6E446B0A45}"/>
          </ac:spMkLst>
        </pc:spChg>
        <pc:graphicFrameChg chg="add mod">
          <ac:chgData name="Alexander Madumarov" userId="77233b2247f1c32d" providerId="LiveId" clId="{BD27970C-E698-4A80-99A6-48CCF7B22487}" dt="2019-11-18T19:31:32.851" v="1140" actId="20577"/>
          <ac:graphicFrameMkLst>
            <pc:docMk/>
            <pc:sldMk cId="1491917283" sldId="275"/>
            <ac:graphicFrameMk id="5" creationId="{6E7870C5-B7FC-45E7-80C7-9C39BE72CF0D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9:18:53.567" v="837"/>
        <pc:sldMkLst>
          <pc:docMk/>
          <pc:sldMk cId="498741755" sldId="276"/>
        </pc:sldMkLst>
        <pc:spChg chg="del">
          <ac:chgData name="Alexander Madumarov" userId="77233b2247f1c32d" providerId="LiveId" clId="{BD27970C-E698-4A80-99A6-48CCF7B22487}" dt="2019-11-18T19:18:20.438" v="833" actId="478"/>
          <ac:spMkLst>
            <pc:docMk/>
            <pc:sldMk cId="498741755" sldId="276"/>
            <ac:spMk id="2" creationId="{0DCFA1D0-B00E-4373-9F63-39467B8E8F35}"/>
          </ac:spMkLst>
        </pc:spChg>
        <pc:spChg chg="mod">
          <ac:chgData name="Alexander Madumarov" userId="77233b2247f1c32d" providerId="LiveId" clId="{BD27970C-E698-4A80-99A6-48CCF7B22487}" dt="2019-11-18T19:03:28.024" v="832" actId="207"/>
          <ac:spMkLst>
            <pc:docMk/>
            <pc:sldMk cId="498741755" sldId="276"/>
            <ac:spMk id="3" creationId="{9B45CCC8-7A13-4115-8820-595C62E73884}"/>
          </ac:spMkLst>
        </pc:spChg>
        <pc:graphicFrameChg chg="add mod">
          <ac:chgData name="Alexander Madumarov" userId="77233b2247f1c32d" providerId="LiveId" clId="{BD27970C-E698-4A80-99A6-48CCF7B22487}" dt="2019-11-18T19:18:53.567" v="837"/>
          <ac:graphicFrameMkLst>
            <pc:docMk/>
            <pc:sldMk cId="498741755" sldId="276"/>
            <ac:graphicFrameMk id="5" creationId="{162A092C-11B9-455B-B1A2-137E224302F3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9:25:49.496" v="953" actId="1076"/>
        <pc:sldMkLst>
          <pc:docMk/>
          <pc:sldMk cId="2489914807" sldId="277"/>
        </pc:sldMkLst>
        <pc:spChg chg="del">
          <ac:chgData name="Alexander Madumarov" userId="77233b2247f1c32d" providerId="LiveId" clId="{BD27970C-E698-4A80-99A6-48CCF7B22487}" dt="2019-11-18T19:20:47.329" v="842" actId="478"/>
          <ac:spMkLst>
            <pc:docMk/>
            <pc:sldMk cId="2489914807" sldId="277"/>
            <ac:spMk id="2" creationId="{09EC163A-F4F3-459E-B609-1E997FA17524}"/>
          </ac:spMkLst>
        </pc:spChg>
        <pc:spChg chg="mod">
          <ac:chgData name="Alexander Madumarov" userId="77233b2247f1c32d" providerId="LiveId" clId="{BD27970C-E698-4A80-99A6-48CCF7B22487}" dt="2019-11-18T19:20:39.218" v="841" actId="207"/>
          <ac:spMkLst>
            <pc:docMk/>
            <pc:sldMk cId="2489914807" sldId="277"/>
            <ac:spMk id="3" creationId="{625DE0DA-A564-44B7-8D9C-EA8BD9720DEC}"/>
          </ac:spMkLst>
        </pc:spChg>
        <pc:spChg chg="add del mod">
          <ac:chgData name="Alexander Madumarov" userId="77233b2247f1c32d" providerId="LiveId" clId="{BD27970C-E698-4A80-99A6-48CCF7B22487}" dt="2019-11-18T19:25:27.862" v="936" actId="478"/>
          <ac:spMkLst>
            <pc:docMk/>
            <pc:sldMk cId="2489914807" sldId="277"/>
            <ac:spMk id="6" creationId="{E945F498-B087-4500-BBFD-53FC7075A8EB}"/>
          </ac:spMkLst>
        </pc:spChg>
        <pc:graphicFrameChg chg="add mod">
          <ac:chgData name="Alexander Madumarov" userId="77233b2247f1c32d" providerId="LiveId" clId="{BD27970C-E698-4A80-99A6-48CCF7B22487}" dt="2019-11-18T19:20:57.435" v="846" actId="1076"/>
          <ac:graphicFrameMkLst>
            <pc:docMk/>
            <pc:sldMk cId="2489914807" sldId="277"/>
            <ac:graphicFrameMk id="5" creationId="{4479FC8B-F22F-4366-BD99-070B6139096F}"/>
          </ac:graphicFrameMkLst>
        </pc:graphicFrameChg>
        <pc:graphicFrameChg chg="add mod modGraphic">
          <ac:chgData name="Alexander Madumarov" userId="77233b2247f1c32d" providerId="LiveId" clId="{BD27970C-E698-4A80-99A6-48CCF7B22487}" dt="2019-11-18T19:25:49.496" v="953" actId="1076"/>
          <ac:graphicFrameMkLst>
            <pc:docMk/>
            <pc:sldMk cId="2489914807" sldId="277"/>
            <ac:graphicFrameMk id="7" creationId="{D36B0A75-F4CE-4B37-B651-51D59751DFAE}"/>
          </ac:graphicFrameMkLst>
        </pc:graphicFrameChg>
      </pc:sldChg>
      <pc:sldChg chg="modSp add">
        <pc:chgData name="Alexander Madumarov" userId="77233b2247f1c32d" providerId="LiveId" clId="{BD27970C-E698-4A80-99A6-48CCF7B22487}" dt="2019-11-18T19:29:37.487" v="1132" actId="20577"/>
        <pc:sldMkLst>
          <pc:docMk/>
          <pc:sldMk cId="1404696836" sldId="278"/>
        </pc:sldMkLst>
        <pc:spChg chg="mod">
          <ac:chgData name="Alexander Madumarov" userId="77233b2247f1c32d" providerId="LiveId" clId="{BD27970C-E698-4A80-99A6-48CCF7B22487}" dt="2019-11-18T19:29:37.487" v="1132" actId="20577"/>
          <ac:spMkLst>
            <pc:docMk/>
            <pc:sldMk cId="1404696836" sldId="278"/>
            <ac:spMk id="2" creationId="{DD9C8CE8-D43E-487D-B668-401690F2AABD}"/>
          </ac:spMkLst>
        </pc:spChg>
        <pc:spChg chg="mod">
          <ac:chgData name="Alexander Madumarov" userId="77233b2247f1c32d" providerId="LiveId" clId="{BD27970C-E698-4A80-99A6-48CCF7B22487}" dt="2019-11-18T19:26:25.584" v="962" actId="207"/>
          <ac:spMkLst>
            <pc:docMk/>
            <pc:sldMk cId="1404696836" sldId="278"/>
            <ac:spMk id="3" creationId="{ADEA51EB-CB7C-46BE-BF4F-E56186311DC2}"/>
          </ac:spMkLst>
        </pc:spChg>
      </pc:sldChg>
    </pc:docChg>
  </pc:docChgLst>
  <pc:docChgLst>
    <pc:chgData name="Alexander Madumarov" userId="77233b2247f1c32d" providerId="LiveId" clId="{0E908E3D-A2F4-3C4B-918D-95573108B1A7}"/>
    <pc:docChg chg="undo redo custSel addSld modSld">
      <pc:chgData name="Alexander Madumarov" userId="77233b2247f1c32d" providerId="LiveId" clId="{0E908E3D-A2F4-3C4B-918D-95573108B1A7}" dt="2019-11-22T07:00:12.621" v="2004" actId="20577"/>
      <pc:docMkLst>
        <pc:docMk/>
      </pc:docMkLst>
      <pc:sldChg chg="addSp modSp">
        <pc:chgData name="Alexander Madumarov" userId="77233b2247f1c32d" providerId="LiveId" clId="{0E908E3D-A2F4-3C4B-918D-95573108B1A7}" dt="2019-11-18T12:39:50.830" v="99" actId="207"/>
        <pc:sldMkLst>
          <pc:docMk/>
          <pc:sldMk cId="2449419025" sldId="257"/>
        </pc:sldMkLst>
        <pc:spChg chg="mod">
          <ac:chgData name="Alexander Madumarov" userId="77233b2247f1c32d" providerId="LiveId" clId="{0E908E3D-A2F4-3C4B-918D-95573108B1A7}" dt="2019-11-18T12:35:21.658" v="61" actId="20577"/>
          <ac:spMkLst>
            <pc:docMk/>
            <pc:sldMk cId="2449419025" sldId="257"/>
            <ac:spMk id="2" creationId="{4C1CC7B6-3496-46EC-A86E-47F4F155A7AD}"/>
          </ac:spMkLst>
        </pc:spChg>
        <pc:spChg chg="mod">
          <ac:chgData name="Alexander Madumarov" userId="77233b2247f1c32d" providerId="LiveId" clId="{0E908E3D-A2F4-3C4B-918D-95573108B1A7}" dt="2019-11-18T12:39:50.830" v="99" actId="207"/>
          <ac:spMkLst>
            <pc:docMk/>
            <pc:sldMk cId="2449419025" sldId="257"/>
            <ac:spMk id="3" creationId="{E0291C5C-3A37-4EA5-ACA8-8C46919ACB6C}"/>
          </ac:spMkLst>
        </pc:spChg>
        <pc:picChg chg="add mod">
          <ac:chgData name="Alexander Madumarov" userId="77233b2247f1c32d" providerId="LiveId" clId="{0E908E3D-A2F4-3C4B-918D-95573108B1A7}" dt="2019-11-18T12:35:10.545" v="58" actId="1076"/>
          <ac:picMkLst>
            <pc:docMk/>
            <pc:sldMk cId="2449419025" sldId="257"/>
            <ac:picMk id="5" creationId="{E742C9F0-23F4-3E44-9D1B-C4DEA027FAD2}"/>
          </ac:picMkLst>
        </pc:picChg>
      </pc:sldChg>
      <pc:sldChg chg="addSp modSp">
        <pc:chgData name="Alexander Madumarov" userId="77233b2247f1c32d" providerId="LiveId" clId="{0E908E3D-A2F4-3C4B-918D-95573108B1A7}" dt="2019-11-21T17:14:33.876" v="1749" actId="767"/>
        <pc:sldMkLst>
          <pc:docMk/>
          <pc:sldMk cId="72298419" sldId="259"/>
        </pc:sldMkLst>
        <pc:spChg chg="add mod">
          <ac:chgData name="Alexander Madumarov" userId="77233b2247f1c32d" providerId="LiveId" clId="{0E908E3D-A2F4-3C4B-918D-95573108B1A7}" dt="2019-11-19T11:15:36.620" v="1748" actId="767"/>
          <ac:spMkLst>
            <pc:docMk/>
            <pc:sldMk cId="72298419" sldId="259"/>
            <ac:spMk id="2" creationId="{4A3AC45A-B99E-AA46-9650-7B98BD8601FB}"/>
          </ac:spMkLst>
        </pc:spChg>
        <pc:spChg chg="add mod">
          <ac:chgData name="Alexander Madumarov" userId="77233b2247f1c32d" providerId="LiveId" clId="{0E908E3D-A2F4-3C4B-918D-95573108B1A7}" dt="2019-11-21T17:14:33.876" v="1749" actId="767"/>
          <ac:spMkLst>
            <pc:docMk/>
            <pc:sldMk cId="72298419" sldId="259"/>
            <ac:spMk id="3" creationId="{F296D602-89FC-6943-829A-A58C1E0C12C0}"/>
          </ac:spMkLst>
        </pc:spChg>
      </pc:sldChg>
      <pc:sldChg chg="modSp">
        <pc:chgData name="Alexander Madumarov" userId="77233b2247f1c32d" providerId="LiveId" clId="{0E908E3D-A2F4-3C4B-918D-95573108B1A7}" dt="2019-11-22T06:59:00.477" v="1999" actId="1076"/>
        <pc:sldMkLst>
          <pc:docMk/>
          <pc:sldMk cId="2947457051" sldId="260"/>
        </pc:sldMkLst>
        <pc:spChg chg="mod">
          <ac:chgData name="Alexander Madumarov" userId="77233b2247f1c32d" providerId="LiveId" clId="{0E908E3D-A2F4-3C4B-918D-95573108B1A7}" dt="2019-11-22T06:59:00.477" v="1999" actId="1076"/>
          <ac:spMkLst>
            <pc:docMk/>
            <pc:sldMk cId="2947457051" sldId="260"/>
            <ac:spMk id="6" creationId="{B60088FC-4A62-416A-84FA-3CFA82C92EA6}"/>
          </ac:spMkLst>
        </pc:spChg>
        <pc:spChg chg="mod">
          <ac:chgData name="Alexander Madumarov" userId="77233b2247f1c32d" providerId="LiveId" clId="{0E908E3D-A2F4-3C4B-918D-95573108B1A7}" dt="2019-11-22T06:19:03.356" v="1784" actId="20577"/>
          <ac:spMkLst>
            <pc:docMk/>
            <pc:sldMk cId="2947457051" sldId="260"/>
            <ac:spMk id="7" creationId="{9F6B92BE-D4FD-4E98-8A9F-DDA7122BF754}"/>
          </ac:spMkLst>
        </pc:spChg>
      </pc:sldChg>
      <pc:sldChg chg="addSp delSp modSp add">
        <pc:chgData name="Alexander Madumarov" userId="77233b2247f1c32d" providerId="LiveId" clId="{0E908E3D-A2F4-3C4B-918D-95573108B1A7}" dt="2019-11-18T12:40:16.647" v="102" actId="113"/>
        <pc:sldMkLst>
          <pc:docMk/>
          <pc:sldMk cId="3128244568" sldId="261"/>
        </pc:sldMkLst>
        <pc:spChg chg="mod">
          <ac:chgData name="Alexander Madumarov" userId="77233b2247f1c32d" providerId="LiveId" clId="{0E908E3D-A2F4-3C4B-918D-95573108B1A7}" dt="2019-11-18T12:38:42.314" v="93" actId="1076"/>
          <ac:spMkLst>
            <pc:docMk/>
            <pc:sldMk cId="3128244568" sldId="261"/>
            <ac:spMk id="2" creationId="{D06DE459-1C24-8249-9FCF-662F75B4575F}"/>
          </ac:spMkLst>
        </pc:spChg>
        <pc:spChg chg="mod">
          <ac:chgData name="Alexander Madumarov" userId="77233b2247f1c32d" providerId="LiveId" clId="{0E908E3D-A2F4-3C4B-918D-95573108B1A7}" dt="2019-11-18T12:40:16.647" v="102" actId="113"/>
          <ac:spMkLst>
            <pc:docMk/>
            <pc:sldMk cId="3128244568" sldId="261"/>
            <ac:spMk id="3" creationId="{74C903E8-DA8A-E340-ACB0-F836A719D5C4}"/>
          </ac:spMkLst>
        </pc:spChg>
        <pc:spChg chg="add mod">
          <ac:chgData name="Alexander Madumarov" userId="77233b2247f1c32d" providerId="LiveId" clId="{0E908E3D-A2F4-3C4B-918D-95573108B1A7}" dt="2019-11-18T12:38:37.123" v="92" actId="1076"/>
          <ac:spMkLst>
            <pc:docMk/>
            <pc:sldMk cId="3128244568" sldId="261"/>
            <ac:spMk id="8" creationId="{3702E574-8C5B-024A-A542-3A08E25EC130}"/>
          </ac:spMkLst>
        </pc:spChg>
        <pc:graphicFrameChg chg="add del">
          <ac:chgData name="Alexander Madumarov" userId="77233b2247f1c32d" providerId="LiveId" clId="{0E908E3D-A2F4-3C4B-918D-95573108B1A7}" dt="2019-11-18T12:36:57.909" v="73" actId="478"/>
          <ac:graphicFrameMkLst>
            <pc:docMk/>
            <pc:sldMk cId="3128244568" sldId="261"/>
            <ac:graphicFrameMk id="5" creationId="{04CE59AC-7CEC-3349-B991-7A831FF2485B}"/>
          </ac:graphicFrameMkLst>
        </pc:graphicFrameChg>
        <pc:graphicFrameChg chg="add del">
          <ac:chgData name="Alexander Madumarov" userId="77233b2247f1c32d" providerId="LiveId" clId="{0E908E3D-A2F4-3C4B-918D-95573108B1A7}" dt="2019-11-18T12:37:03.463" v="75" actId="478"/>
          <ac:graphicFrameMkLst>
            <pc:docMk/>
            <pc:sldMk cId="3128244568" sldId="261"/>
            <ac:graphicFrameMk id="6" creationId="{5E037236-134E-1E44-B102-3239C4282B7D}"/>
          </ac:graphicFrameMkLst>
        </pc:graphicFrameChg>
        <pc:graphicFrameChg chg="add mod">
          <ac:chgData name="Alexander Madumarov" userId="77233b2247f1c32d" providerId="LiveId" clId="{0E908E3D-A2F4-3C4B-918D-95573108B1A7}" dt="2019-11-18T12:38:31.816" v="91" actId="1076"/>
          <ac:graphicFrameMkLst>
            <pc:docMk/>
            <pc:sldMk cId="3128244568" sldId="261"/>
            <ac:graphicFrameMk id="7" creationId="{F762979E-4957-8F49-BA10-B4E15A31B933}"/>
          </ac:graphicFrameMkLst>
        </pc:graphicFrameChg>
      </pc:sldChg>
      <pc:sldChg chg="addSp delSp modSp add">
        <pc:chgData name="Alexander Madumarov" userId="77233b2247f1c32d" providerId="LiveId" clId="{0E908E3D-A2F4-3C4B-918D-95573108B1A7}" dt="2019-11-18T12:44:38.338" v="206" actId="1076"/>
        <pc:sldMkLst>
          <pc:docMk/>
          <pc:sldMk cId="4070215530" sldId="262"/>
        </pc:sldMkLst>
        <pc:spChg chg="del">
          <ac:chgData name="Alexander Madumarov" userId="77233b2247f1c32d" providerId="LiveId" clId="{0E908E3D-A2F4-3C4B-918D-95573108B1A7}" dt="2019-11-18T12:43:33.835" v="189" actId="478"/>
          <ac:spMkLst>
            <pc:docMk/>
            <pc:sldMk cId="4070215530" sldId="262"/>
            <ac:spMk id="2" creationId="{95AB1A14-C6BC-7B4F-92D8-4C6FDAE89864}"/>
          </ac:spMkLst>
        </pc:spChg>
        <pc:spChg chg="mod">
          <ac:chgData name="Alexander Madumarov" userId="77233b2247f1c32d" providerId="LiveId" clId="{0E908E3D-A2F4-3C4B-918D-95573108B1A7}" dt="2019-11-18T12:41:30.463" v="157" actId="1076"/>
          <ac:spMkLst>
            <pc:docMk/>
            <pc:sldMk cId="4070215530" sldId="262"/>
            <ac:spMk id="3" creationId="{D480D628-B794-CF49-A96B-F22225D98D8D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8" creationId="{C3D4BAD9-0FDF-D14C-A202-4E4BC42486EE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9" creationId="{4FA1A35A-222F-C140-A3F0-4A3A1AEBE36D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10" creationId="{E9B8C22D-A5C5-AD47-A3F5-74D2111442C5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12" creationId="{31A8E89E-81AF-2544-8A8D-731B531A7B63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6" creationId="{E000A3A1-6D78-5645-AAB9-50AAFE67950F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7" creationId="{DB23607B-D6C0-5A42-9A75-DF0452B71695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8" creationId="{97CB3B3E-E27E-1443-B863-DA495B6F3FB3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20" creationId="{A2415DD7-254D-904E-84D7-4EA0F8C92505}"/>
          </ac:spMkLst>
        </pc:spChg>
        <pc:spChg chg="add mod">
          <ac:chgData name="Alexander Madumarov" userId="77233b2247f1c32d" providerId="LiveId" clId="{0E908E3D-A2F4-3C4B-918D-95573108B1A7}" dt="2019-11-18T12:44:22.132" v="201" actId="1076"/>
          <ac:spMkLst>
            <pc:docMk/>
            <pc:sldMk cId="4070215530" sldId="262"/>
            <ac:spMk id="24" creationId="{702653B7-F9C9-0045-8C6E-B55D39992AC1}"/>
          </ac:spMkLst>
        </pc:spChg>
        <pc:spChg chg="add mod">
          <ac:chgData name="Alexander Madumarov" userId="77233b2247f1c32d" providerId="LiveId" clId="{0E908E3D-A2F4-3C4B-918D-95573108B1A7}" dt="2019-11-18T12:44:26.518" v="202" actId="1076"/>
          <ac:spMkLst>
            <pc:docMk/>
            <pc:sldMk cId="4070215530" sldId="262"/>
            <ac:spMk id="25" creationId="{A3F2D0BB-8537-314D-8608-B76AE2FC6157}"/>
          </ac:spMkLst>
        </pc:spChg>
        <pc:spChg chg="add mod">
          <ac:chgData name="Alexander Madumarov" userId="77233b2247f1c32d" providerId="LiveId" clId="{0E908E3D-A2F4-3C4B-918D-95573108B1A7}" dt="2019-11-18T12:44:34.661" v="205" actId="1076"/>
          <ac:spMkLst>
            <pc:docMk/>
            <pc:sldMk cId="4070215530" sldId="262"/>
            <ac:spMk id="26" creationId="{4338A002-C04A-F644-8C84-CE26BB993101}"/>
          </ac:spMkLst>
        </pc:spChg>
        <pc:spChg chg="add mod">
          <ac:chgData name="Alexander Madumarov" userId="77233b2247f1c32d" providerId="LiveId" clId="{0E908E3D-A2F4-3C4B-918D-95573108B1A7}" dt="2019-11-18T12:44:38.338" v="206" actId="1076"/>
          <ac:spMkLst>
            <pc:docMk/>
            <pc:sldMk cId="4070215530" sldId="262"/>
            <ac:spMk id="28" creationId="{1046B986-F5D0-EF4F-AF43-E3BC81D66737}"/>
          </ac:spMkLst>
        </pc:spChg>
        <pc:spChg chg="add del">
          <ac:chgData name="Alexander Madumarov" userId="77233b2247f1c32d" providerId="LiveId" clId="{0E908E3D-A2F4-3C4B-918D-95573108B1A7}" dt="2019-11-18T12:43:23.756" v="186"/>
          <ac:spMkLst>
            <pc:docMk/>
            <pc:sldMk cId="4070215530" sldId="262"/>
            <ac:spMk id="29" creationId="{AF5D8941-635A-2644-815D-1DA995BE6ECD}"/>
          </ac:spMkLst>
        </pc:spChg>
        <pc:spChg chg="add mod">
          <ac:chgData name="Alexander Madumarov" userId="77233b2247f1c32d" providerId="LiveId" clId="{0E908E3D-A2F4-3C4B-918D-95573108B1A7}" dt="2019-11-18T12:43:31.298" v="188" actId="1076"/>
          <ac:spMkLst>
            <pc:docMk/>
            <pc:sldMk cId="4070215530" sldId="262"/>
            <ac:spMk id="30" creationId="{47D6A00F-923E-2B4F-82C4-5843C815ECB6}"/>
          </ac:spMkLst>
        </pc:sp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5" creationId="{1F203755-57FB-9B46-A766-97289ACFFAAD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6" creationId="{85051D86-9A57-6244-A3F7-981F5DDB0D1B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7" creationId="{1E854E54-210B-A449-9679-BB044003495C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11" creationId="{54167ACB-2FE3-2441-864C-A210367FAA93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3" creationId="{20729E9B-14CC-7249-B036-A124084C32CB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4" creationId="{3942B97D-546A-6844-996E-03AAE926D793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5" creationId="{96192F72-E8D8-774F-9952-CA0EC8C39DD7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9" creationId="{24FC885F-C1C2-FF4D-9625-CF4FEBCDD281}"/>
          </ac:picMkLst>
        </pc:picChg>
        <pc:picChg chg="add mod">
          <ac:chgData name="Alexander Madumarov" userId="77233b2247f1c32d" providerId="LiveId" clId="{0E908E3D-A2F4-3C4B-918D-95573108B1A7}" dt="2019-11-18T12:43:41.768" v="192" actId="1076"/>
          <ac:picMkLst>
            <pc:docMk/>
            <pc:sldMk cId="4070215530" sldId="262"/>
            <ac:picMk id="21" creationId="{301E06E9-5D9D-BE44-97E4-DAC0FEB94A29}"/>
          </ac:picMkLst>
        </pc:picChg>
        <pc:picChg chg="add mod">
          <ac:chgData name="Alexander Madumarov" userId="77233b2247f1c32d" providerId="LiveId" clId="{0E908E3D-A2F4-3C4B-918D-95573108B1A7}" dt="2019-11-18T12:44:32.166" v="204" actId="1076"/>
          <ac:picMkLst>
            <pc:docMk/>
            <pc:sldMk cId="4070215530" sldId="262"/>
            <ac:picMk id="22" creationId="{29840F68-8417-2F46-9B6F-401C6FFBFF08}"/>
          </ac:picMkLst>
        </pc:picChg>
        <pc:picChg chg="add mod">
          <ac:chgData name="Alexander Madumarov" userId="77233b2247f1c32d" providerId="LiveId" clId="{0E908E3D-A2F4-3C4B-918D-95573108B1A7}" dt="2019-11-18T12:43:47.697" v="194" actId="1076"/>
          <ac:picMkLst>
            <pc:docMk/>
            <pc:sldMk cId="4070215530" sldId="262"/>
            <ac:picMk id="23" creationId="{0F726E5A-416C-6846-83CB-ACDC5AAB9C56}"/>
          </ac:picMkLst>
        </pc:picChg>
        <pc:picChg chg="add mod">
          <ac:chgData name="Alexander Madumarov" userId="77233b2247f1c32d" providerId="LiveId" clId="{0E908E3D-A2F4-3C4B-918D-95573108B1A7}" dt="2019-11-18T12:44:29.949" v="203" actId="1076"/>
          <ac:picMkLst>
            <pc:docMk/>
            <pc:sldMk cId="4070215530" sldId="262"/>
            <ac:picMk id="27" creationId="{F5C23E3C-1E0C-ED4A-AB32-423A3F5EAAB7}"/>
          </ac:picMkLst>
        </pc:picChg>
      </pc:sldChg>
      <pc:sldChg chg="addSp delSp modSp add">
        <pc:chgData name="Alexander Madumarov" userId="77233b2247f1c32d" providerId="LiveId" clId="{0E908E3D-A2F4-3C4B-918D-95573108B1A7}" dt="2019-11-22T06:34:35.114" v="1883" actId="20577"/>
        <pc:sldMkLst>
          <pc:docMk/>
          <pc:sldMk cId="1617048372" sldId="263"/>
        </pc:sldMkLst>
        <pc:spChg chg="del">
          <ac:chgData name="Alexander Madumarov" userId="77233b2247f1c32d" providerId="LiveId" clId="{0E908E3D-A2F4-3C4B-918D-95573108B1A7}" dt="2019-11-18T12:46:01.362" v="228" actId="478"/>
          <ac:spMkLst>
            <pc:docMk/>
            <pc:sldMk cId="1617048372" sldId="263"/>
            <ac:spMk id="2" creationId="{6ECCDBD6-4483-564F-99F3-9ADAB9E3DE14}"/>
          </ac:spMkLst>
        </pc:spChg>
        <pc:spChg chg="mod">
          <ac:chgData name="Alexander Madumarov" userId="77233b2247f1c32d" providerId="LiveId" clId="{0E908E3D-A2F4-3C4B-918D-95573108B1A7}" dt="2019-11-18T12:45:17.212" v="227" actId="207"/>
          <ac:spMkLst>
            <pc:docMk/>
            <pc:sldMk cId="1617048372" sldId="263"/>
            <ac:spMk id="3" creationId="{F2E8E552-5D7C-B343-9C18-B988CD21875B}"/>
          </ac:spMkLst>
        </pc:spChg>
        <pc:spChg chg="add del">
          <ac:chgData name="Alexander Madumarov" userId="77233b2247f1c32d" providerId="LiveId" clId="{0E908E3D-A2F4-3C4B-918D-95573108B1A7}" dt="2019-11-18T12:47:01.487" v="237" actId="478"/>
          <ac:spMkLst>
            <pc:docMk/>
            <pc:sldMk cId="1617048372" sldId="263"/>
            <ac:spMk id="7" creationId="{13C60C63-F58C-9345-9087-DA4F9CF9AA7D}"/>
          </ac:spMkLst>
        </pc:spChg>
        <pc:spChg chg="add mod">
          <ac:chgData name="Alexander Madumarov" userId="77233b2247f1c32d" providerId="LiveId" clId="{0E908E3D-A2F4-3C4B-918D-95573108B1A7}" dt="2019-11-18T12:53:45.811" v="285" actId="1076"/>
          <ac:spMkLst>
            <pc:docMk/>
            <pc:sldMk cId="1617048372" sldId="263"/>
            <ac:spMk id="8" creationId="{77944745-6CC4-5147-B1C8-30D810A8AA6B}"/>
          </ac:spMkLst>
        </pc:spChg>
        <pc:spChg chg="add mod">
          <ac:chgData name="Alexander Madumarov" userId="77233b2247f1c32d" providerId="LiveId" clId="{0E908E3D-A2F4-3C4B-918D-95573108B1A7}" dt="2019-11-18T12:54:09.252" v="293" actId="1037"/>
          <ac:spMkLst>
            <pc:docMk/>
            <pc:sldMk cId="1617048372" sldId="263"/>
            <ac:spMk id="9" creationId="{947B6BCD-8487-BE42-B8D2-170AC382A29F}"/>
          </ac:spMkLst>
        </pc:spChg>
        <pc:spChg chg="add mod">
          <ac:chgData name="Alexander Madumarov" userId="77233b2247f1c32d" providerId="LiveId" clId="{0E908E3D-A2F4-3C4B-918D-95573108B1A7}" dt="2019-11-18T12:53:59.190" v="289" actId="1037"/>
          <ac:spMkLst>
            <pc:docMk/>
            <pc:sldMk cId="1617048372" sldId="263"/>
            <ac:spMk id="10" creationId="{1093A5C2-FC9A-224E-96A6-B86273B8088A}"/>
          </ac:spMkLst>
        </pc:spChg>
        <pc:spChg chg="add mod">
          <ac:chgData name="Alexander Madumarov" userId="77233b2247f1c32d" providerId="LiveId" clId="{0E908E3D-A2F4-3C4B-918D-95573108B1A7}" dt="2019-11-18T12:53:23.557" v="283" actId="1076"/>
          <ac:spMkLst>
            <pc:docMk/>
            <pc:sldMk cId="1617048372" sldId="263"/>
            <ac:spMk id="11" creationId="{80EDE414-20A6-324E-AD95-E5B611D00F19}"/>
          </ac:spMkLst>
        </pc:spChg>
        <pc:spChg chg="add mod">
          <ac:chgData name="Alexander Madumarov" userId="77233b2247f1c32d" providerId="LiveId" clId="{0E908E3D-A2F4-3C4B-918D-95573108B1A7}" dt="2019-11-18T12:53:51.274" v="286" actId="1037"/>
          <ac:spMkLst>
            <pc:docMk/>
            <pc:sldMk cId="1617048372" sldId="263"/>
            <ac:spMk id="12" creationId="{2CDD6C9D-A9B7-014D-ADA9-A1BC3779034D}"/>
          </ac:spMkLst>
        </pc:spChg>
        <pc:graphicFrameChg chg="add del mod modGraphic">
          <ac:chgData name="Alexander Madumarov" userId="77233b2247f1c32d" providerId="LiveId" clId="{0E908E3D-A2F4-3C4B-918D-95573108B1A7}" dt="2019-11-18T12:46:25.876" v="232" actId="478"/>
          <ac:graphicFrameMkLst>
            <pc:docMk/>
            <pc:sldMk cId="1617048372" sldId="263"/>
            <ac:graphicFrameMk id="5" creationId="{815D5258-C6A8-1C4B-BFD9-2AAF4F9E3C4B}"/>
          </ac:graphicFrameMkLst>
        </pc:graphicFrameChg>
        <pc:graphicFrameChg chg="add mod modGraphic">
          <ac:chgData name="Alexander Madumarov" userId="77233b2247f1c32d" providerId="LiveId" clId="{0E908E3D-A2F4-3C4B-918D-95573108B1A7}" dt="2019-11-22T06:34:35.114" v="1883" actId="20577"/>
          <ac:graphicFrameMkLst>
            <pc:docMk/>
            <pc:sldMk cId="1617048372" sldId="263"/>
            <ac:graphicFrameMk id="6" creationId="{789FFE4C-678E-5A4D-9D63-6EC384CA25FC}"/>
          </ac:graphicFrameMkLst>
        </pc:graphicFrameChg>
      </pc:sldChg>
      <pc:sldChg chg="addSp delSp modSp add">
        <pc:chgData name="Alexander Madumarov" userId="77233b2247f1c32d" providerId="LiveId" clId="{0E908E3D-A2F4-3C4B-918D-95573108B1A7}" dt="2019-11-18T14:30:15.697" v="1468" actId="20577"/>
        <pc:sldMkLst>
          <pc:docMk/>
          <pc:sldMk cId="391578365" sldId="264"/>
        </pc:sldMkLst>
        <pc:spChg chg="del">
          <ac:chgData name="Alexander Madumarov" userId="77233b2247f1c32d" providerId="LiveId" clId="{0E908E3D-A2F4-3C4B-918D-95573108B1A7}" dt="2019-11-18T12:56:57.965" v="303"/>
          <ac:spMkLst>
            <pc:docMk/>
            <pc:sldMk cId="391578365" sldId="264"/>
            <ac:spMk id="2" creationId="{B9860EF8-7FA4-7946-BABF-BD01179B3F8B}"/>
          </ac:spMkLst>
        </pc:spChg>
        <pc:spChg chg="mod">
          <ac:chgData name="Alexander Madumarov" userId="77233b2247f1c32d" providerId="LiveId" clId="{0E908E3D-A2F4-3C4B-918D-95573108B1A7}" dt="2019-11-18T13:29:29.925" v="513" actId="207"/>
          <ac:spMkLst>
            <pc:docMk/>
            <pc:sldMk cId="391578365" sldId="264"/>
            <ac:spMk id="3" creationId="{9E549CE5-A826-0D46-A0F2-B0B12745FC1E}"/>
          </ac:spMkLst>
        </pc:spChg>
        <pc:spChg chg="add del mod">
          <ac:chgData name="Alexander Madumarov" userId="77233b2247f1c32d" providerId="LiveId" clId="{0E908E3D-A2F4-3C4B-918D-95573108B1A7}" dt="2019-11-18T14:30:08.278" v="1465" actId="478"/>
          <ac:spMkLst>
            <pc:docMk/>
            <pc:sldMk cId="391578365" sldId="264"/>
            <ac:spMk id="5" creationId="{47A88816-FF37-F943-97EF-911F432EFEF4}"/>
          </ac:spMkLst>
        </pc:spChg>
        <pc:spChg chg="add mod">
          <ac:chgData name="Alexander Madumarov" userId="77233b2247f1c32d" providerId="LiveId" clId="{0E908E3D-A2F4-3C4B-918D-95573108B1A7}" dt="2019-11-18T13:15:18.281" v="307" actId="767"/>
          <ac:spMkLst>
            <pc:docMk/>
            <pc:sldMk cId="391578365" sldId="264"/>
            <ac:spMk id="6" creationId="{5827114A-91FC-C349-AC39-5A1CF00B9152}"/>
          </ac:spMkLst>
        </pc:spChg>
        <pc:spChg chg="add mod">
          <ac:chgData name="Alexander Madumarov" userId="77233b2247f1c32d" providerId="LiveId" clId="{0E908E3D-A2F4-3C4B-918D-95573108B1A7}" dt="2019-11-18T14:30:15.697" v="1468" actId="20577"/>
          <ac:spMkLst>
            <pc:docMk/>
            <pc:sldMk cId="391578365" sldId="264"/>
            <ac:spMk id="8" creationId="{F822F95C-C684-A843-B74C-E5A72F9EDDF3}"/>
          </ac:spMkLst>
        </pc:spChg>
      </pc:sldChg>
      <pc:sldChg chg="addSp modSp add">
        <pc:chgData name="Alexander Madumarov" userId="77233b2247f1c32d" providerId="LiveId" clId="{0E908E3D-A2F4-3C4B-918D-95573108B1A7}" dt="2019-11-18T13:41:20.689" v="736" actId="20577"/>
        <pc:sldMkLst>
          <pc:docMk/>
          <pc:sldMk cId="832165440" sldId="265"/>
        </pc:sldMkLst>
        <pc:spChg chg="mod">
          <ac:chgData name="Alexander Madumarov" userId="77233b2247f1c32d" providerId="LiveId" clId="{0E908E3D-A2F4-3C4B-918D-95573108B1A7}" dt="2019-11-18T13:41:20.689" v="736" actId="20577"/>
          <ac:spMkLst>
            <pc:docMk/>
            <pc:sldMk cId="832165440" sldId="265"/>
            <ac:spMk id="2" creationId="{CB2149E5-CFEB-D145-881F-E1D7987F012B}"/>
          </ac:spMkLst>
        </pc:spChg>
        <pc:spChg chg="mod">
          <ac:chgData name="Alexander Madumarov" userId="77233b2247f1c32d" providerId="LiveId" clId="{0E908E3D-A2F4-3C4B-918D-95573108B1A7}" dt="2019-11-18T13:29:36.663" v="514" actId="207"/>
          <ac:spMkLst>
            <pc:docMk/>
            <pc:sldMk cId="832165440" sldId="265"/>
            <ac:spMk id="3" creationId="{EC98BFE5-3409-FA4C-A129-C9166E9C94BE}"/>
          </ac:spMkLst>
        </pc:spChg>
        <pc:graphicFrameChg chg="add mod modGraphic">
          <ac:chgData name="Alexander Madumarov" userId="77233b2247f1c32d" providerId="LiveId" clId="{0E908E3D-A2F4-3C4B-918D-95573108B1A7}" dt="2019-11-18T13:38:55.743" v="722" actId="14734"/>
          <ac:graphicFrameMkLst>
            <pc:docMk/>
            <pc:sldMk cId="832165440" sldId="265"/>
            <ac:graphicFrameMk id="5" creationId="{F822A6C9-5C03-6547-89B2-34D6404E9010}"/>
          </ac:graphicFrameMkLst>
        </pc:graphicFrameChg>
        <pc:picChg chg="add mod">
          <ac:chgData name="Alexander Madumarov" userId="77233b2247f1c32d" providerId="LiveId" clId="{0E908E3D-A2F4-3C4B-918D-95573108B1A7}" dt="2019-11-18T13:40:18.895" v="731" actId="14100"/>
          <ac:picMkLst>
            <pc:docMk/>
            <pc:sldMk cId="832165440" sldId="265"/>
            <ac:picMk id="6" creationId="{484B889C-FF0F-D34F-8FBD-D7A4A28D2A6C}"/>
          </ac:picMkLst>
        </pc:picChg>
      </pc:sldChg>
      <pc:sldChg chg="addSp delSp modSp add">
        <pc:chgData name="Alexander Madumarov" userId="77233b2247f1c32d" providerId="LiveId" clId="{0E908E3D-A2F4-3C4B-918D-95573108B1A7}" dt="2019-11-18T14:35:33.209" v="1587" actId="20577"/>
        <pc:sldMkLst>
          <pc:docMk/>
          <pc:sldMk cId="240585385" sldId="266"/>
        </pc:sldMkLst>
        <pc:spChg chg="mod">
          <ac:chgData name="Alexander Madumarov" userId="77233b2247f1c32d" providerId="LiveId" clId="{0E908E3D-A2F4-3C4B-918D-95573108B1A7}" dt="2019-11-18T14:35:33.209" v="1587" actId="20577"/>
          <ac:spMkLst>
            <pc:docMk/>
            <pc:sldMk cId="240585385" sldId="266"/>
            <ac:spMk id="2" creationId="{DBBB7CAE-8121-0B44-BB82-73B0BB695D8B}"/>
          </ac:spMkLst>
        </pc:spChg>
        <pc:spChg chg="mod">
          <ac:chgData name="Alexander Madumarov" userId="77233b2247f1c32d" providerId="LiveId" clId="{0E908E3D-A2F4-3C4B-918D-95573108B1A7}" dt="2019-11-18T13:55:35.197" v="888" actId="207"/>
          <ac:spMkLst>
            <pc:docMk/>
            <pc:sldMk cId="240585385" sldId="266"/>
            <ac:spMk id="3" creationId="{E64412D0-55D4-394A-BEE8-65D1293C7709}"/>
          </ac:spMkLst>
        </pc:spChg>
        <pc:spChg chg="add del mod">
          <ac:chgData name="Alexander Madumarov" userId="77233b2247f1c32d" providerId="LiveId" clId="{0E908E3D-A2F4-3C4B-918D-95573108B1A7}" dt="2019-11-18T14:15:18.166" v="1132" actId="478"/>
          <ac:spMkLst>
            <pc:docMk/>
            <pc:sldMk cId="240585385" sldId="266"/>
            <ac:spMk id="8" creationId="{3601F5EE-E0EA-F64E-BD09-69DC7DF3D1B5}"/>
          </ac:spMkLst>
        </pc:spChg>
        <pc:spChg chg="add del">
          <ac:chgData name="Alexander Madumarov" userId="77233b2247f1c32d" providerId="LiveId" clId="{0E908E3D-A2F4-3C4B-918D-95573108B1A7}" dt="2019-11-18T14:09:42.087" v="1062" actId="478"/>
          <ac:spMkLst>
            <pc:docMk/>
            <pc:sldMk cId="240585385" sldId="266"/>
            <ac:spMk id="9" creationId="{F3A624B2-BC35-FB4C-B1F6-78A319225213}"/>
          </ac:spMkLst>
        </pc:spChg>
        <pc:spChg chg="add del mod">
          <ac:chgData name="Alexander Madumarov" userId="77233b2247f1c32d" providerId="LiveId" clId="{0E908E3D-A2F4-3C4B-918D-95573108B1A7}" dt="2019-11-18T14:15:39.788" v="1135" actId="478"/>
          <ac:spMkLst>
            <pc:docMk/>
            <pc:sldMk cId="240585385" sldId="266"/>
            <ac:spMk id="10" creationId="{C52043D6-9D92-6044-AEF0-9DA88E0E640E}"/>
          </ac:spMkLst>
        </pc:spChg>
        <pc:spChg chg="add del mod">
          <ac:chgData name="Alexander Madumarov" userId="77233b2247f1c32d" providerId="LiveId" clId="{0E908E3D-A2F4-3C4B-918D-95573108B1A7}" dt="2019-11-18T14:16:42.282" v="1163" actId="478"/>
          <ac:spMkLst>
            <pc:docMk/>
            <pc:sldMk cId="240585385" sldId="266"/>
            <ac:spMk id="11" creationId="{FEDE8CE5-B6DD-7846-9DEF-642EEAFA2EED}"/>
          </ac:spMkLst>
        </pc:spChg>
        <pc:spChg chg="add mod">
          <ac:chgData name="Alexander Madumarov" userId="77233b2247f1c32d" providerId="LiveId" clId="{0E908E3D-A2F4-3C4B-918D-95573108B1A7}" dt="2019-11-18T14:16:32.919" v="1161" actId="14100"/>
          <ac:spMkLst>
            <pc:docMk/>
            <pc:sldMk cId="240585385" sldId="266"/>
            <ac:spMk id="12" creationId="{8A566E24-22EB-0E4E-AFAC-C4924FE26595}"/>
          </ac:spMkLst>
        </pc:spChg>
        <pc:spChg chg="add mod">
          <ac:chgData name="Alexander Madumarov" userId="77233b2247f1c32d" providerId="LiveId" clId="{0E908E3D-A2F4-3C4B-918D-95573108B1A7}" dt="2019-11-18T14:35:19.766" v="1573" actId="1076"/>
          <ac:spMkLst>
            <pc:docMk/>
            <pc:sldMk cId="240585385" sldId="266"/>
            <ac:spMk id="13" creationId="{D8A0B2D4-AE7E-394A-B0EA-CDA7660B13C4}"/>
          </ac:spMkLst>
        </pc:spChg>
        <pc:spChg chg="add mod">
          <ac:chgData name="Alexander Madumarov" userId="77233b2247f1c32d" providerId="LiveId" clId="{0E908E3D-A2F4-3C4B-918D-95573108B1A7}" dt="2019-11-18T14:17:22.010" v="1164" actId="14100"/>
          <ac:spMkLst>
            <pc:docMk/>
            <pc:sldMk cId="240585385" sldId="266"/>
            <ac:spMk id="14" creationId="{34E55C5F-E2E1-2A4C-BE7B-213941F5C94A}"/>
          </ac:spMkLst>
        </pc:spChg>
        <pc:spChg chg="add mod">
          <ac:chgData name="Alexander Madumarov" userId="77233b2247f1c32d" providerId="LiveId" clId="{0E908E3D-A2F4-3C4B-918D-95573108B1A7}" dt="2019-11-18T14:16:22.482" v="1158" actId="14100"/>
          <ac:spMkLst>
            <pc:docMk/>
            <pc:sldMk cId="240585385" sldId="266"/>
            <ac:spMk id="15" creationId="{BAECAA30-FF5A-5946-B80A-CBD09670C747}"/>
          </ac:spMkLst>
        </pc:spChg>
        <pc:picChg chg="add mod">
          <ac:chgData name="Alexander Madumarov" userId="77233b2247f1c32d" providerId="LiveId" clId="{0E908E3D-A2F4-3C4B-918D-95573108B1A7}" dt="2019-11-18T14:16:25.121" v="1159" actId="1037"/>
          <ac:picMkLst>
            <pc:docMk/>
            <pc:sldMk cId="240585385" sldId="266"/>
            <ac:picMk id="5" creationId="{ADCC4DC0-7165-5E46-A162-8C7441F88CCC}"/>
          </ac:picMkLst>
        </pc:picChg>
        <pc:picChg chg="add mod">
          <ac:chgData name="Alexander Madumarov" userId="77233b2247f1c32d" providerId="LiveId" clId="{0E908E3D-A2F4-3C4B-918D-95573108B1A7}" dt="2019-11-18T14:08:57.766" v="1052" actId="1076"/>
          <ac:picMkLst>
            <pc:docMk/>
            <pc:sldMk cId="240585385" sldId="266"/>
            <ac:picMk id="6" creationId="{06EA4A3B-2A0F-EB46-9D89-1697D0838A03}"/>
          </ac:picMkLst>
        </pc:picChg>
        <pc:picChg chg="add mod">
          <ac:chgData name="Alexander Madumarov" userId="77233b2247f1c32d" providerId="LiveId" clId="{0E908E3D-A2F4-3C4B-918D-95573108B1A7}" dt="2019-11-18T14:16:18.835" v="1157" actId="1038"/>
          <ac:picMkLst>
            <pc:docMk/>
            <pc:sldMk cId="240585385" sldId="266"/>
            <ac:picMk id="7" creationId="{C4AABDE8-956E-7F4E-9F6C-9F23424B3AC9}"/>
          </ac:picMkLst>
        </pc:picChg>
      </pc:sldChg>
      <pc:sldChg chg="addSp delSp modSp add">
        <pc:chgData name="Alexander Madumarov" userId="77233b2247f1c32d" providerId="LiveId" clId="{0E908E3D-A2F4-3C4B-918D-95573108B1A7}" dt="2019-11-18T15:31:26.214" v="1684" actId="1076"/>
        <pc:sldMkLst>
          <pc:docMk/>
          <pc:sldMk cId="3604972560" sldId="267"/>
        </pc:sldMkLst>
        <pc:spChg chg="del">
          <ac:chgData name="Alexander Madumarov" userId="77233b2247f1c32d" providerId="LiveId" clId="{0E908E3D-A2F4-3C4B-918D-95573108B1A7}" dt="2019-11-18T15:24:40.511" v="1660" actId="478"/>
          <ac:spMkLst>
            <pc:docMk/>
            <pc:sldMk cId="3604972560" sldId="267"/>
            <ac:spMk id="2" creationId="{AB45ADA5-AA1B-FB4B-82E9-00E8CA6A3059}"/>
          </ac:spMkLst>
        </pc:spChg>
        <pc:spChg chg="mod">
          <ac:chgData name="Alexander Madumarov" userId="77233b2247f1c32d" providerId="LiveId" clId="{0E908E3D-A2F4-3C4B-918D-95573108B1A7}" dt="2019-11-18T14:36:07.402" v="1640" actId="207"/>
          <ac:spMkLst>
            <pc:docMk/>
            <pc:sldMk cId="3604972560" sldId="267"/>
            <ac:spMk id="3" creationId="{1944BA54-7771-0E47-82B8-5CA2ABE06233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5" creationId="{88EAA9DE-2A0A-704B-A83B-710CB51F6ACD}"/>
          </ac:spMkLst>
        </pc:spChg>
        <pc:spChg chg="add mod">
          <ac:chgData name="Alexander Madumarov" userId="77233b2247f1c32d" providerId="LiveId" clId="{0E908E3D-A2F4-3C4B-918D-95573108B1A7}" dt="2019-11-18T15:25:37.495" v="1666" actId="1076"/>
          <ac:spMkLst>
            <pc:docMk/>
            <pc:sldMk cId="3604972560" sldId="267"/>
            <ac:spMk id="7" creationId="{556601EB-C4C2-BB49-A421-20CC844892FA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8" creationId="{017D0DBE-CA9F-B045-94E2-C1B9D5ED693A}"/>
          </ac:spMkLst>
        </pc:spChg>
        <pc:spChg chg="add mod">
          <ac:chgData name="Alexander Madumarov" userId="77233b2247f1c32d" providerId="LiveId" clId="{0E908E3D-A2F4-3C4B-918D-95573108B1A7}" dt="2019-11-18T15:31:11.052" v="1682" actId="1076"/>
          <ac:spMkLst>
            <pc:docMk/>
            <pc:sldMk cId="3604972560" sldId="267"/>
            <ac:spMk id="10" creationId="{7789E513-6B2B-C845-A7A9-C190FABB496F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1" creationId="{3BAA746B-6BF2-7847-BEAB-A624E9A63C41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2" creationId="{83DB5692-A0BA-EC49-B47C-DDAB68729E65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4" creationId="{00F7C677-BAB4-074A-8C6F-53187CBE7807}"/>
          </ac:spMkLst>
        </pc:spChg>
        <pc:spChg chg="add mod">
          <ac:chgData name="Alexander Madumarov" userId="77233b2247f1c32d" providerId="LiveId" clId="{0E908E3D-A2F4-3C4B-918D-95573108B1A7}" dt="2019-11-18T15:29:37.625" v="1678" actId="1037"/>
          <ac:spMkLst>
            <pc:docMk/>
            <pc:sldMk cId="3604972560" sldId="267"/>
            <ac:spMk id="15" creationId="{7AEC9707-E6B9-264B-9C55-9891C32891AA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6" creationId="{6EA754CD-9646-FC4A-9EC7-1439A0E6586D}"/>
          </ac:spMkLst>
        </pc:spChg>
        <pc:spChg chg="add del mod">
          <ac:chgData name="Alexander Madumarov" userId="77233b2247f1c32d" providerId="LiveId" clId="{0E908E3D-A2F4-3C4B-918D-95573108B1A7}" dt="2019-11-18T15:26:49.443" v="1668" actId="478"/>
          <ac:spMkLst>
            <pc:docMk/>
            <pc:sldMk cId="3604972560" sldId="267"/>
            <ac:spMk id="17" creationId="{52FDCC4B-101B-BA42-9CCB-89A2D2AB1286}"/>
          </ac:spMkLst>
        </pc:spChg>
        <pc:spChg chg="add mod">
          <ac:chgData name="Alexander Madumarov" userId="77233b2247f1c32d" providerId="LiveId" clId="{0E908E3D-A2F4-3C4B-918D-95573108B1A7}" dt="2019-11-18T15:31:26.214" v="1684" actId="1076"/>
          <ac:spMkLst>
            <pc:docMk/>
            <pc:sldMk cId="3604972560" sldId="267"/>
            <ac:spMk id="22" creationId="{0DB0E8E8-83D6-0441-97B4-3ED626E560BC}"/>
          </ac:spMkLst>
        </pc:spChg>
        <pc:spChg chg="add mod">
          <ac:chgData name="Alexander Madumarov" userId="77233b2247f1c32d" providerId="LiveId" clId="{0E908E3D-A2F4-3C4B-918D-95573108B1A7}" dt="2019-11-18T15:30:02.709" v="1679" actId="164"/>
          <ac:spMkLst>
            <pc:docMk/>
            <pc:sldMk cId="3604972560" sldId="267"/>
            <ac:spMk id="23" creationId="{C79894E0-A9E8-E742-AAE4-113A69BDCCE5}"/>
          </ac:spMkLst>
        </pc:spChg>
        <pc:grpChg chg="add mod">
          <ac:chgData name="Alexander Madumarov" userId="77233b2247f1c32d" providerId="LiveId" clId="{0E908E3D-A2F4-3C4B-918D-95573108B1A7}" dt="2019-11-18T15:30:02.709" v="1679" actId="164"/>
          <ac:grpSpMkLst>
            <pc:docMk/>
            <pc:sldMk cId="3604972560" sldId="267"/>
            <ac:grpSpMk id="21" creationId="{AD99EEFC-A591-EC4F-9F10-EBFDA0542DDA}"/>
          </ac:grpSpMkLst>
        </pc:grpChg>
        <pc:grpChg chg="add mod">
          <ac:chgData name="Alexander Madumarov" userId="77233b2247f1c32d" providerId="LiveId" clId="{0E908E3D-A2F4-3C4B-918D-95573108B1A7}" dt="2019-11-18T15:31:01.426" v="1681" actId="14100"/>
          <ac:grpSpMkLst>
            <pc:docMk/>
            <pc:sldMk cId="3604972560" sldId="267"/>
            <ac:grpSpMk id="24" creationId="{66473ACE-38FE-6347-9125-F6C31EB0933E}"/>
          </ac:grpSpMkLst>
        </pc:grp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6" creationId="{AA3CA92D-11EE-814B-85A5-9813D41A5C6A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9" creationId="{116496A4-50FB-C04B-A63D-C04D062D7567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3" creationId="{FF526FC8-9DA7-F64A-AB48-E2455ECA7009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8" creationId="{4A8C4862-6710-F249-AC80-D8DD87B4A9C9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9" creationId="{0F516F3B-CBCA-634F-927A-309FAC86548E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20" creationId="{04E68F6E-144D-A942-A259-F4161C13995B}"/>
          </ac:cxnSpMkLst>
        </pc:cxnChg>
      </pc:sldChg>
      <pc:sldChg chg="addSp delSp modSp add">
        <pc:chgData name="Alexander Madumarov" userId="77233b2247f1c32d" providerId="LiveId" clId="{0E908E3D-A2F4-3C4B-918D-95573108B1A7}" dt="2019-11-18T15:35:08.529" v="1747" actId="14100"/>
        <pc:sldMkLst>
          <pc:docMk/>
          <pc:sldMk cId="2979542319" sldId="268"/>
        </pc:sldMkLst>
        <pc:spChg chg="del">
          <ac:chgData name="Alexander Madumarov" userId="77233b2247f1c32d" providerId="LiveId" clId="{0E908E3D-A2F4-3C4B-918D-95573108B1A7}" dt="2019-11-18T15:35:04.461" v="1746" actId="478"/>
          <ac:spMkLst>
            <pc:docMk/>
            <pc:sldMk cId="2979542319" sldId="268"/>
            <ac:spMk id="2" creationId="{70CA96DC-7CEA-9949-BB5E-64EBAB346AE3}"/>
          </ac:spMkLst>
        </pc:spChg>
        <pc:spChg chg="mod">
          <ac:chgData name="Alexander Madumarov" userId="77233b2247f1c32d" providerId="LiveId" clId="{0E908E3D-A2F4-3C4B-918D-95573108B1A7}" dt="2019-11-18T15:32:55.516" v="1741" actId="207"/>
          <ac:spMkLst>
            <pc:docMk/>
            <pc:sldMk cId="2979542319" sldId="268"/>
            <ac:spMk id="3" creationId="{0CB0FEAF-882D-8241-8886-BC588D881633}"/>
          </ac:spMkLst>
        </pc:spChg>
        <pc:graphicFrameChg chg="add mod">
          <ac:chgData name="Alexander Madumarov" userId="77233b2247f1c32d" providerId="LiveId" clId="{0E908E3D-A2F4-3C4B-918D-95573108B1A7}" dt="2019-11-18T15:35:08.529" v="1747" actId="14100"/>
          <ac:graphicFrameMkLst>
            <pc:docMk/>
            <pc:sldMk cId="2979542319" sldId="268"/>
            <ac:graphicFrameMk id="5" creationId="{89CB65F3-89A9-7F48-A32B-B83186964D19}"/>
          </ac:graphicFrameMkLst>
        </pc:graphicFrameChg>
      </pc:sldChg>
      <pc:sldChg chg="addSp delSp modSp mod">
        <pc:chgData name="Alexander Madumarov" userId="77233b2247f1c32d" providerId="LiveId" clId="{0E908E3D-A2F4-3C4B-918D-95573108B1A7}" dt="2019-11-22T06:40:35.909" v="1920" actId="20577"/>
        <pc:sldMkLst>
          <pc:docMk/>
          <pc:sldMk cId="494717551" sldId="273"/>
        </pc:sldMkLst>
        <pc:graphicFrameChg chg="del mod">
          <ac:chgData name="Alexander Madumarov" userId="77233b2247f1c32d" providerId="LiveId" clId="{0E908E3D-A2F4-3C4B-918D-95573108B1A7}" dt="2019-11-22T06:39:19.758" v="1890" actId="478"/>
          <ac:graphicFrameMkLst>
            <pc:docMk/>
            <pc:sldMk cId="494717551" sldId="273"/>
            <ac:graphicFrameMk id="5" creationId="{50469F07-9DC3-49B6-BD21-BE04F42DDBBA}"/>
          </ac:graphicFrameMkLst>
        </pc:graphicFrameChg>
        <pc:graphicFrameChg chg="add mod">
          <ac:chgData name="Alexander Madumarov" userId="77233b2247f1c32d" providerId="LiveId" clId="{0E908E3D-A2F4-3C4B-918D-95573108B1A7}" dt="2019-11-22T06:40:35.909" v="1920" actId="20577"/>
          <ac:graphicFrameMkLst>
            <pc:docMk/>
            <pc:sldMk cId="494717551" sldId="273"/>
            <ac:graphicFrameMk id="6" creationId="{00000000-0008-0000-0000-000006000000}"/>
          </ac:graphicFrameMkLst>
        </pc:graphicFrameChg>
      </pc:sldChg>
      <pc:sldChg chg="modSp">
        <pc:chgData name="Alexander Madumarov" userId="77233b2247f1c32d" providerId="LiveId" clId="{0E908E3D-A2F4-3C4B-918D-95573108B1A7}" dt="2019-11-22T06:55:29.470" v="1997" actId="20577"/>
        <pc:sldMkLst>
          <pc:docMk/>
          <pc:sldMk cId="13193519" sldId="274"/>
        </pc:sldMkLst>
        <pc:spChg chg="mod">
          <ac:chgData name="Alexander Madumarov" userId="77233b2247f1c32d" providerId="LiveId" clId="{0E908E3D-A2F4-3C4B-918D-95573108B1A7}" dt="2019-11-22T06:55:29.470" v="1997" actId="20577"/>
          <ac:spMkLst>
            <pc:docMk/>
            <pc:sldMk cId="13193519" sldId="274"/>
            <ac:spMk id="5" creationId="{7FE902BF-F993-4C3F-BBAF-B88BB555B91C}"/>
          </ac:spMkLst>
        </pc:spChg>
      </pc:sldChg>
      <pc:sldChg chg="modSp">
        <pc:chgData name="Alexander Madumarov" userId="77233b2247f1c32d" providerId="LiveId" clId="{0E908E3D-A2F4-3C4B-918D-95573108B1A7}" dt="2019-11-22T06:47:09.432" v="1941" actId="20577"/>
        <pc:sldMkLst>
          <pc:docMk/>
          <pc:sldMk cId="1491917283" sldId="275"/>
        </pc:sldMkLst>
        <pc:graphicFrameChg chg="mod">
          <ac:chgData name="Alexander Madumarov" userId="77233b2247f1c32d" providerId="LiveId" clId="{0E908E3D-A2F4-3C4B-918D-95573108B1A7}" dt="2019-11-22T06:47:09.432" v="1941" actId="20577"/>
          <ac:graphicFrameMkLst>
            <pc:docMk/>
            <pc:sldMk cId="1491917283" sldId="275"/>
            <ac:graphicFrameMk id="5" creationId="{6E7870C5-B7FC-45E7-80C7-9C39BE72CF0D}"/>
          </ac:graphicFrameMkLst>
        </pc:graphicFrameChg>
      </pc:sldChg>
      <pc:sldChg chg="modSp">
        <pc:chgData name="Alexander Madumarov" userId="77233b2247f1c32d" providerId="LiveId" clId="{0E908E3D-A2F4-3C4B-918D-95573108B1A7}" dt="2019-11-22T06:47:59.204" v="1985" actId="20577"/>
        <pc:sldMkLst>
          <pc:docMk/>
          <pc:sldMk cId="498741755" sldId="276"/>
        </pc:sldMkLst>
        <pc:graphicFrameChg chg="mod">
          <ac:chgData name="Alexander Madumarov" userId="77233b2247f1c32d" providerId="LiveId" clId="{0E908E3D-A2F4-3C4B-918D-95573108B1A7}" dt="2019-11-22T06:47:59.204" v="1985" actId="20577"/>
          <ac:graphicFrameMkLst>
            <pc:docMk/>
            <pc:sldMk cId="498741755" sldId="276"/>
            <ac:graphicFrameMk id="5" creationId="{162A092C-11B9-455B-B1A2-137E224302F3}"/>
          </ac:graphicFrameMkLst>
        </pc:graphicFrameChg>
      </pc:sldChg>
      <pc:sldChg chg="modSp">
        <pc:chgData name="Alexander Madumarov" userId="77233b2247f1c32d" providerId="LiveId" clId="{0E908E3D-A2F4-3C4B-918D-95573108B1A7}" dt="2019-11-22T07:00:12.621" v="2004" actId="20577"/>
        <pc:sldMkLst>
          <pc:docMk/>
          <pc:sldMk cId="2489914807" sldId="277"/>
        </pc:sldMkLst>
        <pc:spChg chg="mod">
          <ac:chgData name="Alexander Madumarov" userId="77233b2247f1c32d" providerId="LiveId" clId="{0E908E3D-A2F4-3C4B-918D-95573108B1A7}" dt="2019-11-22T07:00:12.621" v="2004" actId="20577"/>
          <ac:spMkLst>
            <pc:docMk/>
            <pc:sldMk cId="2489914807" sldId="277"/>
            <ac:spMk id="3" creationId="{625DE0DA-A564-44B7-8D9C-EA8BD9720DEC}"/>
          </ac:spMkLst>
        </pc:spChg>
      </pc:sldChg>
      <pc:sldChg chg="addSp delSp modSp add">
        <pc:chgData name="Alexander Madumarov" userId="77233b2247f1c32d" providerId="LiveId" clId="{0E908E3D-A2F4-3C4B-918D-95573108B1A7}" dt="2019-11-22T06:51:54.453" v="1996" actId="1076"/>
        <pc:sldMkLst>
          <pc:docMk/>
          <pc:sldMk cId="2377822292" sldId="279"/>
        </pc:sldMkLst>
        <pc:spChg chg="del">
          <ac:chgData name="Alexander Madumarov" userId="77233b2247f1c32d" providerId="LiveId" clId="{0E908E3D-A2F4-3C4B-918D-95573108B1A7}" dt="2019-11-22T06:50:39.317" v="1990" actId="478"/>
          <ac:spMkLst>
            <pc:docMk/>
            <pc:sldMk cId="2377822292" sldId="279"/>
            <ac:spMk id="2" creationId="{9736EF7E-9C30-9B4A-BF17-30E25CC35121}"/>
          </ac:spMkLst>
        </pc:spChg>
        <pc:spChg chg="mod">
          <ac:chgData name="Alexander Madumarov" userId="77233b2247f1c32d" providerId="LiveId" clId="{0E908E3D-A2F4-3C4B-918D-95573108B1A7}" dt="2019-11-22T06:50:32.148" v="1989" actId="207"/>
          <ac:spMkLst>
            <pc:docMk/>
            <pc:sldMk cId="2377822292" sldId="279"/>
            <ac:spMk id="3" creationId="{F4CF1C31-10F1-F540-90E2-D601E3D1E6DA}"/>
          </ac:spMkLst>
        </pc:spChg>
        <pc:spChg chg="add mod">
          <ac:chgData name="Alexander Madumarov" userId="77233b2247f1c32d" providerId="LiveId" clId="{0E908E3D-A2F4-3C4B-918D-95573108B1A7}" dt="2019-11-22T06:51:54.453" v="1996" actId="1076"/>
          <ac:spMkLst>
            <pc:docMk/>
            <pc:sldMk cId="2377822292" sldId="279"/>
            <ac:spMk id="6" creationId="{E426B0CB-940E-2E42-8516-1E94CF89249C}"/>
          </ac:spMkLst>
        </pc:spChg>
        <pc:picChg chg="add mod">
          <ac:chgData name="Alexander Madumarov" userId="77233b2247f1c32d" providerId="LiveId" clId="{0E908E3D-A2F4-3C4B-918D-95573108B1A7}" dt="2019-11-22T06:51:48.500" v="1995" actId="1076"/>
          <ac:picMkLst>
            <pc:docMk/>
            <pc:sldMk cId="2377822292" sldId="279"/>
            <ac:picMk id="5" creationId="{4A43D2EE-BADC-EB43-A075-8BC2A235C8F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ander%20Madumarov\iCloudDrive\Documents\Research\Conferences%20and%20schools\&#1056;&#1072;&#1076;&#1080;&#1086;&#1092;&#1072;&#1088;&#1084;&#1072;-2021\&#1061;&#1088;&#1086;&#1084;&#1072;&#1090;&#1086;&#1075;&#1088;&#1072;&#1084;&#1084;&#1072;%20&#1074;&#1099;&#1076;&#1077;&#1083;&#1077;&#1085;&#1080;&#1103;%20&#1087;&#1083;&#1072;&#1090;&#1080;&#1085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Pt</c:v>
          </c:tx>
          <c:spPr>
            <a:ln w="28575" cap="flat">
              <a:solidFill>
                <a:schemeClr val="accent2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Sheet1!$C$3:$C$11</c:f>
              <c:numCache>
                <c:formatCode>General</c:formatCode>
                <c:ptCount val="9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</c:numCache>
            </c:numRef>
          </c:xVal>
          <c:yVal>
            <c:numRef>
              <c:f>Sheet1!$H$3:$H$11</c:f>
              <c:numCache>
                <c:formatCode>General</c:formatCode>
                <c:ptCount val="9"/>
                <c:pt idx="0">
                  <c:v>837.86557700977426</c:v>
                </c:pt>
                <c:pt idx="1">
                  <c:v>887.75000959729743</c:v>
                </c:pt>
                <c:pt idx="2">
                  <c:v>2249.8153530354043</c:v>
                </c:pt>
                <c:pt idx="3">
                  <c:v>1232.5784389897653</c:v>
                </c:pt>
                <c:pt idx="4">
                  <c:v>182.87650197704326</c:v>
                </c:pt>
                <c:pt idx="5">
                  <c:v>47.614936740429528</c:v>
                </c:pt>
                <c:pt idx="6">
                  <c:v>10.727638769053781</c:v>
                </c:pt>
                <c:pt idx="7">
                  <c:v>0</c:v>
                </c:pt>
                <c:pt idx="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C22-4755-8E59-FD018F828868}"/>
            </c:ext>
          </c:extLst>
        </c:ser>
        <c:ser>
          <c:idx val="0"/>
          <c:order val="1"/>
          <c:tx>
            <c:v>Mn-54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Sheet1!$C$11:$C$28</c:f>
              <c:numCache>
                <c:formatCode>General</c:formatCode>
                <c:ptCount val="18"/>
                <c:pt idx="0">
                  <c:v>4.5</c:v>
                </c:pt>
                <c:pt idx="1">
                  <c:v>5</c:v>
                </c:pt>
                <c:pt idx="2">
                  <c:v>5.5</c:v>
                </c:pt>
                <c:pt idx="3">
                  <c:v>6</c:v>
                </c:pt>
                <c:pt idx="4">
                  <c:v>6.5</c:v>
                </c:pt>
                <c:pt idx="5">
                  <c:v>7</c:v>
                </c:pt>
                <c:pt idx="6">
                  <c:v>7.5</c:v>
                </c:pt>
                <c:pt idx="7">
                  <c:v>8</c:v>
                </c:pt>
                <c:pt idx="8">
                  <c:v>8.5</c:v>
                </c:pt>
                <c:pt idx="9">
                  <c:v>9</c:v>
                </c:pt>
                <c:pt idx="10">
                  <c:v>9.5</c:v>
                </c:pt>
                <c:pt idx="11">
                  <c:v>10</c:v>
                </c:pt>
                <c:pt idx="12">
                  <c:v>10.5</c:v>
                </c:pt>
                <c:pt idx="13">
                  <c:v>11</c:v>
                </c:pt>
                <c:pt idx="14">
                  <c:v>11.5</c:v>
                </c:pt>
                <c:pt idx="15">
                  <c:v>12</c:v>
                </c:pt>
                <c:pt idx="16">
                  <c:v>12.5</c:v>
                </c:pt>
                <c:pt idx="17">
                  <c:v>13</c:v>
                </c:pt>
              </c:numCache>
            </c:numRef>
          </c:xVal>
          <c:yVal>
            <c:numRef>
              <c:f>Sheet1!$M$11:$M$28</c:f>
              <c:numCache>
                <c:formatCode>General</c:formatCode>
                <c:ptCount val="18"/>
                <c:pt idx="0">
                  <c:v>0</c:v>
                </c:pt>
                <c:pt idx="1">
                  <c:v>6.669913943090477</c:v>
                </c:pt>
                <c:pt idx="2">
                  <c:v>154.8408170195967</c:v>
                </c:pt>
                <c:pt idx="3">
                  <c:v>419.71051071521185</c:v>
                </c:pt>
                <c:pt idx="4">
                  <c:v>537.54565704314359</c:v>
                </c:pt>
                <c:pt idx="5">
                  <c:v>529.39354000158858</c:v>
                </c:pt>
                <c:pt idx="6">
                  <c:v>413.28763062186545</c:v>
                </c:pt>
                <c:pt idx="7">
                  <c:v>332.0134940560593</c:v>
                </c:pt>
                <c:pt idx="8">
                  <c:v>254.44486523641447</c:v>
                </c:pt>
                <c:pt idx="9">
                  <c:v>200.83851984194655</c:v>
                </c:pt>
                <c:pt idx="10">
                  <c:v>176.3821687172815</c:v>
                </c:pt>
                <c:pt idx="11">
                  <c:v>115.36480783049083</c:v>
                </c:pt>
                <c:pt idx="12">
                  <c:v>65.958037881672496</c:v>
                </c:pt>
                <c:pt idx="13">
                  <c:v>49.159736099074252</c:v>
                </c:pt>
                <c:pt idx="14">
                  <c:v>26.432621922617813</c:v>
                </c:pt>
                <c:pt idx="15">
                  <c:v>18.280504881062786</c:v>
                </c:pt>
                <c:pt idx="16">
                  <c:v>9.634320140019577</c:v>
                </c:pt>
                <c:pt idx="17">
                  <c:v>6.1264394736534742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C22-4755-8E59-FD018F828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848799"/>
        <c:axId val="146296559"/>
      </c:scatterChart>
      <c:valAx>
        <c:axId val="2129848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Объём</a:t>
                </a:r>
                <a:r>
                  <a:rPr lang="ru-RU" baseline="0"/>
                  <a:t> элюата, мл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146296559"/>
        <c:crosses val="autoZero"/>
        <c:crossBetween val="midCat"/>
      </c:valAx>
      <c:valAx>
        <c:axId val="1462965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Активность, Бк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212984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337707801443401"/>
          <c:y val="0.18497765903702318"/>
          <c:w val="0.1836399365967038"/>
          <c:h val="0.20322840538215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0.36825</cdr:x>
      <cdr:y>0.05022</cdr:y>
    </cdr:from>
    <cdr:to>
      <cdr:x>0.36825</cdr:x>
      <cdr:y>0.81182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2A7F5CF-450A-4B63-9D4C-4447037A6CD1}"/>
            </a:ext>
          </a:extLst>
        </cdr:cNvPr>
        <cdr:cNvCxnSpPr/>
      </cdr:nvCxnSpPr>
      <cdr:spPr>
        <a:xfrm xmlns:a="http://schemas.openxmlformats.org/drawingml/2006/main" flipV="1">
          <a:off x="2678214" y="231330"/>
          <a:ext cx="0" cy="3507982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9D389D58-7EEE-4688-8813-48B310EB16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ED3A0FB-855F-46CF-A218-4589FBCAA9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B94DAB65-3C6B-4D48-86C9-4877FF5C3A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5555476-4809-4AF4-B422-838BA69037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2A6E3B5-8B43-4464-857C-661D0564E7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9D6CD77-21EC-4D64-8E50-4A1DFCCD2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FA9A2A3-433E-471D-A920-CDDA85BBF0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D45E3FE-7E2C-445D-991D-6CDFE2052E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F2FD19F7-2630-4270-9633-59E502724C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24C70EF5-BEDE-43A6-B322-9E0CAB4F97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3182F6C9-5CD8-481E-9EBF-938805420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0F35892C-3E0A-4DB4-AF7C-214FD935A54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3pPr>
    <a:lvl4pPr marL="357188" indent="-90488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4pPr>
    <a:lvl5pPr marL="447675" indent="-90488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ヒラギノ角ゴ Pro W3" pitchFamily="-112" charset="-128"/>
        <a:cs typeface="MS PGothic" panose="020B0600070205080204" pitchFamily="34" charset="-128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89A9B-F0ED-4DC2-989F-1F9020DFA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9697" b="13202"/>
          <a:stretch/>
        </p:blipFill>
        <p:spPr>
          <a:xfrm>
            <a:off x="980712" y="560706"/>
            <a:ext cx="8155052" cy="629290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C7546-A643-4B9D-9171-BC8F6A883501}"/>
              </a:ext>
            </a:extLst>
          </p:cNvPr>
          <p:cNvSpPr/>
          <p:nvPr userDrawn="1"/>
        </p:nvSpPr>
        <p:spPr bwMode="auto">
          <a:xfrm>
            <a:off x="-8411" y="-4390"/>
            <a:ext cx="9144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>
              <a:defRPr/>
            </a:pPr>
            <a:endParaRPr lang="en-US" sz="2400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88CDB6-A455-44A6-AEA7-C7F0159E8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24" y="5760345"/>
            <a:ext cx="8185155" cy="717059"/>
          </a:xfrm>
        </p:spPr>
        <p:txBody>
          <a:bodyPr/>
          <a:lstStyle>
            <a:lvl1pPr marL="0" indent="0">
              <a:buNone/>
              <a:defRPr b="1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dirty="0"/>
              <a:t>Presenter / authors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73C163-9586-48B3-A9C0-BE3FF690F19D}"/>
              </a:ext>
            </a:extLst>
          </p:cNvPr>
          <p:cNvSpPr/>
          <p:nvPr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0BAB6734-B4D5-44CE-AB0D-DC1715D5950B}"/>
              </a:ext>
            </a:extLst>
          </p:cNvPr>
          <p:cNvSpPr/>
          <p:nvPr userDrawn="1"/>
        </p:nvSpPr>
        <p:spPr bwMode="auto">
          <a:xfrm>
            <a:off x="2411760" y="260350"/>
            <a:ext cx="6732240" cy="927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718124" y="4608001"/>
            <a:ext cx="7969249" cy="98124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Roboto"/>
                <a:ea typeface="ヒラギノ角ゴ Pro W3" charset="0"/>
              </a:defRPr>
            </a:lvl1pPr>
          </a:lstStyle>
          <a:p>
            <a:pPr lvl="0"/>
            <a:r>
              <a:rPr lang="en-US" noProof="0" dirty="0"/>
              <a:t>Line 1: Title of Talk</a:t>
            </a:r>
            <a:br>
              <a:rPr lang="en-US" noProof="0" dirty="0"/>
            </a:br>
            <a:r>
              <a:rPr lang="en-US" noProof="0" dirty="0"/>
              <a:t>Line 2: Title of Talk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0F61A-73B6-4E97-B40B-C8D04B090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77A918-760E-41CD-9DCA-B79669F635CA}"/>
              </a:ext>
            </a:extLst>
          </p:cNvPr>
          <p:cNvSpPr txBox="1"/>
          <p:nvPr userDrawn="1"/>
        </p:nvSpPr>
        <p:spPr>
          <a:xfrm>
            <a:off x="832347" y="9506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1027D-9313-446B-A1E2-C88DA30A1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5208"/>
          <a:stretch/>
        </p:blipFill>
        <p:spPr>
          <a:xfrm>
            <a:off x="835363" y="3862087"/>
            <a:ext cx="8314196" cy="719043"/>
          </a:xfrm>
          <a:prstGeom prst="rect">
            <a:avLst/>
          </a:prstGeom>
        </p:spPr>
      </p:pic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043609" y="378904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dirty="0"/>
              <a:t>Conference, Place &amp; 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56469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>
            <a:extLst>
              <a:ext uri="{FF2B5EF4-FFF2-40B4-BE49-F238E27FC236}">
                <a16:creationId xmlns:a16="http://schemas.microsoft.com/office/drawing/2014/main" id="{45C20AEA-C00F-40DE-9AD0-C197C322C96E}"/>
              </a:ext>
            </a:extLst>
          </p:cNvPr>
          <p:cNvSpPr/>
          <p:nvPr userDrawn="1"/>
        </p:nvSpPr>
        <p:spPr bwMode="auto">
          <a:xfrm>
            <a:off x="2435975" y="260350"/>
            <a:ext cx="6708025" cy="927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E5E5E5"/>
              </a:gs>
              <a:gs pos="83000">
                <a:srgbClr val="E5E5E5"/>
              </a:gs>
              <a:gs pos="100000">
                <a:srgbClr val="E5E5E5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27585" y="1484786"/>
            <a:ext cx="7957641" cy="4679951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699793" y="476672"/>
            <a:ext cx="6085433" cy="508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Title of Page</a:t>
            </a:r>
            <a:endParaRPr lang="en-GB" noProof="0" dirty="0"/>
          </a:p>
        </p:txBody>
      </p:sp>
      <p:sp>
        <p:nvSpPr>
          <p:cNvPr id="5" name="Foliennummernplatzhalter 13">
            <a:extLst>
              <a:ext uri="{FF2B5EF4-FFF2-40B4-BE49-F238E27FC236}">
                <a16:creationId xmlns:a16="http://schemas.microsoft.com/office/drawing/2014/main" id="{D0234539-5FFD-48B0-8E7A-88540D27DD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6025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A115467-C1DE-4808-AC40-C86581912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BD76AC1-8A5F-43FC-844F-D9690E43C1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CEC158B3-09BB-4FE5-9E27-D928E2610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793" y="476672"/>
            <a:ext cx="6085433" cy="508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Title of Page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97255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DA8E-D068-4BC1-93B7-9EBBB14A60A5}"/>
              </a:ext>
            </a:extLst>
          </p:cNvPr>
          <p:cNvSpPr/>
          <p:nvPr userDrawn="1"/>
        </p:nvSpPr>
        <p:spPr bwMode="auto">
          <a:xfrm>
            <a:off x="1" y="0"/>
            <a:ext cx="9144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0F3FC5DD-F698-43EA-A239-EBB02957D3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3487B91-CC24-46E2-A8E8-0E499930B82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24F1D859-303E-424E-A09D-E7F9A0017FE3}"/>
              </a:ext>
            </a:extLst>
          </p:cNvPr>
          <p:cNvSpPr/>
          <p:nvPr userDrawn="1"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C4A3D2FE-2191-46B2-BDDC-30BD7DF28BFF}"/>
              </a:ext>
            </a:extLst>
          </p:cNvPr>
          <p:cNvSpPr/>
          <p:nvPr userDrawn="1"/>
        </p:nvSpPr>
        <p:spPr bwMode="auto">
          <a:xfrm>
            <a:off x="2489814" y="260350"/>
            <a:ext cx="6654186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B4120A-F1A6-4382-ABE8-6C4B98C75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1B479A-B11C-464B-8F2C-9298B1C29C57}"/>
              </a:ext>
            </a:extLst>
          </p:cNvPr>
          <p:cNvSpPr txBox="1"/>
          <p:nvPr userDrawn="1"/>
        </p:nvSpPr>
        <p:spPr>
          <a:xfrm>
            <a:off x="832347" y="9547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037EB-A137-42CF-B1DF-70C8C825A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132856"/>
            <a:ext cx="9144000" cy="3724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1F5B46-E2B1-479D-AE71-156A150C49BF}"/>
              </a:ext>
            </a:extLst>
          </p:cNvPr>
          <p:cNvSpPr txBox="1"/>
          <p:nvPr userDrawn="1"/>
        </p:nvSpPr>
        <p:spPr>
          <a:xfrm>
            <a:off x="-4763" y="1504646"/>
            <a:ext cx="939653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kern="1000" spc="30" dirty="0">
                <a:solidFill>
                  <a:srgbClr val="92D050"/>
                </a:solidFill>
                <a:latin typeface="Impact" panose="020B0806030902050204" pitchFamily="34" charset="0"/>
                <a:cs typeface="Franklin Gothic Book"/>
              </a:rPr>
              <a:t>THANK YOU FOR YOUR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8508A-BA70-4659-9A47-9220D3C6FE9B}"/>
              </a:ext>
            </a:extLst>
          </p:cNvPr>
          <p:cNvSpPr txBox="1"/>
          <p:nvPr userDrawn="1"/>
        </p:nvSpPr>
        <p:spPr>
          <a:xfrm>
            <a:off x="5145808" y="5729112"/>
            <a:ext cx="939653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kern="1000" spc="30" dirty="0">
                <a:solidFill>
                  <a:srgbClr val="92D050"/>
                </a:solidFill>
                <a:latin typeface="Impact" panose="020B0806030902050204" pitchFamily="34" charset="0"/>
                <a:cs typeface="Franklin Gothic Book"/>
              </a:rPr>
              <a:t>KIND ATTENTION</a:t>
            </a:r>
          </a:p>
        </p:txBody>
      </p:sp>
    </p:spTree>
    <p:extLst>
      <p:ext uri="{BB962C8B-B14F-4D97-AF65-F5344CB8AC3E}">
        <p14:creationId xmlns:p14="http://schemas.microsoft.com/office/powerpoint/2010/main" val="24555951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96E25601-FA48-41FD-91B2-914C0C980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5789" y="6661150"/>
            <a:ext cx="57626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345ADD25-5056-4B62-BAD7-1338633414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B6BE70-BE60-4CF0-8441-BE61FA742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485900"/>
            <a:ext cx="7940675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0438447F-DACD-41A4-84C1-3524593C492B}"/>
              </a:ext>
            </a:extLst>
          </p:cNvPr>
          <p:cNvSpPr/>
          <p:nvPr userDrawn="1"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1B31F694-BF7A-4E84-82B7-F8DAA593A16B}"/>
              </a:ext>
            </a:extLst>
          </p:cNvPr>
          <p:cNvSpPr/>
          <p:nvPr userDrawn="1"/>
        </p:nvSpPr>
        <p:spPr bwMode="auto">
          <a:xfrm>
            <a:off x="2411760" y="260350"/>
            <a:ext cx="6732240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A5146-CF70-4478-B418-7B9D1C86F1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81FF4-79A9-4BCC-983A-687A177E0A88}"/>
              </a:ext>
            </a:extLst>
          </p:cNvPr>
          <p:cNvSpPr txBox="1"/>
          <p:nvPr userDrawn="1"/>
        </p:nvSpPr>
        <p:spPr>
          <a:xfrm>
            <a:off x="832347" y="9510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5" r:id="rId3"/>
    <p:sldLayoutId id="2147484091" r:id="rId4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6B92BE-D4FD-4E98-8A9F-DDA7122BF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4653136"/>
            <a:ext cx="6552728" cy="1728192"/>
          </a:xfrm>
        </p:spPr>
        <p:txBody>
          <a:bodyPr/>
          <a:lstStyle/>
          <a:p>
            <a:r>
              <a:rPr lang="ru-RU" sz="2000" u="sng" dirty="0"/>
              <a:t>Александр Мадумаров</a:t>
            </a:r>
            <a:r>
              <a:rPr lang="ru-RU" sz="2000" dirty="0"/>
              <a:t>, Г.А. </a:t>
            </a:r>
            <a:r>
              <a:rPr lang="ru-RU" sz="2000" dirty="0" err="1"/>
              <a:t>Божиков</a:t>
            </a:r>
            <a:r>
              <a:rPr lang="ru-RU" sz="2000" dirty="0"/>
              <a:t>, Н.В. Аксенов</a:t>
            </a:r>
            <a:endParaRPr lang="en-US" sz="2000" dirty="0"/>
          </a:p>
          <a:p>
            <a:endParaRPr lang="en-US" sz="2000" dirty="0"/>
          </a:p>
          <a:p>
            <a:r>
              <a:rPr lang="ru-RU" sz="2000" b="0" dirty="0">
                <a:solidFill>
                  <a:schemeClr val="tx1"/>
                </a:solidFill>
              </a:rPr>
              <a:t>Лаборатория ядерных реакций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им. Г.Н. Флёрова,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ОИЯИ</a:t>
            </a:r>
            <a:endParaRPr lang="en-US" sz="2000" b="0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NUCLEUS-2025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A0E16-8385-46D7-AD45-852D0FE7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36912"/>
            <a:ext cx="8712967" cy="981241"/>
          </a:xfrm>
        </p:spPr>
        <p:txBody>
          <a:bodyPr/>
          <a:lstStyle/>
          <a:p>
            <a:pPr algn="ctr"/>
            <a:r>
              <a:rPr lang="ru-RU" sz="2200" b="1" dirty="0"/>
              <a:t>Получение</a:t>
            </a:r>
            <a:r>
              <a:rPr lang="en-US" sz="2200" b="1" dirty="0"/>
              <a:t> </a:t>
            </a:r>
            <a:r>
              <a:rPr lang="ru-RU" sz="2200" b="1" dirty="0"/>
              <a:t>перспективного для ядерной медицины радионуклида </a:t>
            </a:r>
            <a:r>
              <a:rPr lang="en-US" sz="2200" b="1" baseline="30000" dirty="0"/>
              <a:t>195m</a:t>
            </a:r>
            <a:r>
              <a:rPr lang="en-US" sz="2200" b="1" dirty="0"/>
              <a:t>Pt</a:t>
            </a:r>
            <a:r>
              <a:rPr lang="ru-RU" sz="2200" b="1" dirty="0"/>
              <a:t> в фотоядерных реакциях облучением природной платины с применением метода сбора ядер отдачи</a:t>
            </a:r>
            <a:endParaRPr lang="en-US" sz="2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967A7C-7007-CEC4-15CF-51B11558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9696"/>
            <a:ext cx="2771800" cy="9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570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4BA54-7771-0E47-82B8-5CA2ABE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977" y="472228"/>
            <a:ext cx="6085433" cy="508500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2. Радиохимическая методика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C029-3DE0-644E-94AC-111D79AE92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473ACE-38FE-6347-9125-F6C31EB0933E}"/>
              </a:ext>
            </a:extLst>
          </p:cNvPr>
          <p:cNvGrpSpPr>
            <a:grpSpLocks noChangeAspect="1"/>
          </p:cNvGrpSpPr>
          <p:nvPr/>
        </p:nvGrpSpPr>
        <p:grpSpPr>
          <a:xfrm>
            <a:off x="712059" y="1607029"/>
            <a:ext cx="8145810" cy="4320342"/>
            <a:chOff x="-257895" y="1985009"/>
            <a:chExt cx="6516152" cy="345601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99EEFC-A591-EC4F-9F10-EBFDA0542DDA}"/>
                </a:ext>
              </a:extLst>
            </p:cNvPr>
            <p:cNvGrpSpPr/>
            <p:nvPr/>
          </p:nvGrpSpPr>
          <p:grpSpPr>
            <a:xfrm>
              <a:off x="451595" y="1985009"/>
              <a:ext cx="5806662" cy="3456013"/>
              <a:chOff x="1156281" y="1985009"/>
              <a:chExt cx="5806662" cy="3456013"/>
            </a:xfrm>
          </p:grpSpPr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88EAA9DE-2A0A-704B-A83B-710CB51F6ACD}"/>
                  </a:ext>
                </a:extLst>
              </p:cNvPr>
              <p:cNvSpPr txBox="1"/>
              <p:nvPr/>
            </p:nvSpPr>
            <p:spPr>
              <a:xfrm>
                <a:off x="4235712" y="2831808"/>
                <a:ext cx="1199663" cy="31051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декантация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A3CA92D-11EE-814B-85A5-9813D41A5C6A}"/>
                  </a:ext>
                </a:extLst>
              </p:cNvPr>
              <p:cNvCxnSpPr/>
              <p:nvPr/>
            </p:nvCxnSpPr>
            <p:spPr>
              <a:xfrm>
                <a:off x="4839970" y="3139440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556601EB-C4C2-BB49-A421-20CC844892FA}"/>
                  </a:ext>
                </a:extLst>
              </p:cNvPr>
              <p:cNvSpPr txBox="1"/>
              <p:nvPr/>
            </p:nvSpPr>
            <p:spPr>
              <a:xfrm>
                <a:off x="4806083" y="3240026"/>
                <a:ext cx="881200" cy="32006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KMn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017D0DBE-CA9F-B045-94E2-C1B9D5ED693A}"/>
                  </a:ext>
                </a:extLst>
              </p:cNvPr>
              <p:cNvSpPr txBox="1"/>
              <p:nvPr/>
            </p:nvSpPr>
            <p:spPr>
              <a:xfrm>
                <a:off x="4792381" y="2257221"/>
                <a:ext cx="2170562" cy="4940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мл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(80-90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С)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мл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(80-90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16496A4-50FB-C04B-A63D-C04D062D7567}"/>
                  </a:ext>
                </a:extLst>
              </p:cNvPr>
              <p:cNvCxnSpPr/>
              <p:nvPr/>
            </p:nvCxnSpPr>
            <p:spPr>
              <a:xfrm flipH="1">
                <a:off x="3556897" y="2991828"/>
                <a:ext cx="678180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7789E513-6B2B-C845-A7A9-C190FABB496F}"/>
                  </a:ext>
                </a:extLst>
              </p:cNvPr>
              <p:cNvSpPr txBox="1"/>
              <p:nvPr/>
            </p:nvSpPr>
            <p:spPr>
              <a:xfrm>
                <a:off x="2963900" y="2817582"/>
                <a:ext cx="546275" cy="3276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cisPt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3BAA746B-6BF2-7847-BEAB-A624E9A63C41}"/>
                  </a:ext>
                </a:extLst>
              </p:cNvPr>
              <p:cNvSpPr txBox="1"/>
              <p:nvPr/>
            </p:nvSpPr>
            <p:spPr>
              <a:xfrm>
                <a:off x="3816633" y="3670699"/>
                <a:ext cx="2109473" cy="57820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астворение в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М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HCl + 1.5 % 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83DB5692-A0BA-EC49-B47C-DDAB68729E65}"/>
                  </a:ext>
                </a:extLst>
              </p:cNvPr>
              <p:cNvSpPr txBox="1"/>
              <p:nvPr/>
            </p:nvSpPr>
            <p:spPr>
              <a:xfrm>
                <a:off x="3764917" y="1985009"/>
                <a:ext cx="2111714" cy="3619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мишень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cisPt+KMn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F526FC8-9DA7-F64A-AB48-E2455ECA7009}"/>
                  </a:ext>
                </a:extLst>
              </p:cNvPr>
              <p:cNvCxnSpPr/>
              <p:nvPr/>
            </p:nvCxnSpPr>
            <p:spPr>
              <a:xfrm>
                <a:off x="4862830" y="4248904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00F7C677-BAB4-074A-8C6F-53187CBE7807}"/>
                  </a:ext>
                </a:extLst>
              </p:cNvPr>
              <p:cNvSpPr txBox="1"/>
              <p:nvPr/>
            </p:nvSpPr>
            <p:spPr>
              <a:xfrm>
                <a:off x="4191634" y="4777859"/>
                <a:ext cx="1342400" cy="2870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паривание</a:t>
                </a:r>
              </a:p>
            </p:txBody>
          </p: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7AEC9707-E6B9-264B-9C55-9891C32891AA}"/>
                  </a:ext>
                </a:extLst>
              </p:cNvPr>
              <p:cNvSpPr txBox="1"/>
              <p:nvPr/>
            </p:nvSpPr>
            <p:spPr>
              <a:xfrm>
                <a:off x="2784839" y="4874756"/>
                <a:ext cx="977264" cy="5662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мл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HCl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6EA754CD-9646-FC4A-9EC7-1439A0E6586D}"/>
                  </a:ext>
                </a:extLst>
              </p:cNvPr>
              <p:cNvSpPr txBox="1"/>
              <p:nvPr/>
            </p:nvSpPr>
            <p:spPr>
              <a:xfrm>
                <a:off x="1156281" y="4777860"/>
                <a:ext cx="1134321" cy="2870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выделение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A8C4862-6710-F249-AC80-D8DD87B4A9C9}"/>
                  </a:ext>
                </a:extLst>
              </p:cNvPr>
              <p:cNvCxnSpPr/>
              <p:nvPr/>
            </p:nvCxnSpPr>
            <p:spPr>
              <a:xfrm flipV="1">
                <a:off x="1748846" y="4230791"/>
                <a:ext cx="0" cy="55753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F516F3B-CBCA-634F-927A-309FAC86548E}"/>
                  </a:ext>
                </a:extLst>
              </p:cNvPr>
              <p:cNvCxnSpPr/>
              <p:nvPr/>
            </p:nvCxnSpPr>
            <p:spPr>
              <a:xfrm>
                <a:off x="4839970" y="2295525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4E68F6E-144D-A942-A259-F4161C1399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0799" y="4924246"/>
                <a:ext cx="1900834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0DB0E8E8-83D6-0441-97B4-3ED626E560BC}"/>
                </a:ext>
              </a:extLst>
            </p:cNvPr>
            <p:cNvSpPr txBox="1"/>
            <p:nvPr/>
          </p:nvSpPr>
          <p:spPr>
            <a:xfrm>
              <a:off x="-257895" y="4309060"/>
              <a:ext cx="1359657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Dowex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50Wx8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79894E0-A9E8-E742-AAE4-113A69BDCCE5}"/>
                </a:ext>
              </a:extLst>
            </p:cNvPr>
            <p:cNvSpPr txBox="1"/>
            <p:nvPr/>
          </p:nvSpPr>
          <p:spPr>
            <a:xfrm>
              <a:off x="-21478" y="3886613"/>
              <a:ext cx="2131275" cy="3276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элюирование платины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6923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B0FEAF-882D-8241-8886-BC588D88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476672"/>
            <a:ext cx="6085433" cy="508500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3. Выделение </a:t>
            </a:r>
            <a:r>
              <a:rPr lang="en-US" dirty="0">
                <a:solidFill>
                  <a:srgbClr val="006BAC"/>
                </a:solidFill>
              </a:rPr>
              <a:t>Pt </a:t>
            </a:r>
            <a:r>
              <a:rPr lang="ru-RU" dirty="0">
                <a:solidFill>
                  <a:srgbClr val="006BAC"/>
                </a:solidFill>
              </a:rPr>
              <a:t>из </a:t>
            </a:r>
            <a:r>
              <a:rPr lang="ru-RU" dirty="0" err="1">
                <a:solidFill>
                  <a:srgbClr val="006BAC"/>
                </a:solidFill>
              </a:rPr>
              <a:t>криптомелана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2822-42E9-7544-909D-7A894222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A73AFF3E-F567-469C-96DD-F9B7C5C2A5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7682" y="1782445"/>
          <a:ext cx="7272808" cy="460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Arrow Connector 5">
            <a:extLst>
              <a:ext uri="{FF2B5EF4-FFF2-40B4-BE49-F238E27FC236}">
                <a16:creationId xmlns:a16="http://schemas.microsoft.com/office/drawing/2014/main" id="{D7D35DDB-A86B-4FBD-B664-5E274BB2C276}"/>
              </a:ext>
            </a:extLst>
          </p:cNvPr>
          <p:cNvCxnSpPr>
            <a:cxnSpLocks noChangeAspect="1"/>
          </p:cNvCxnSpPr>
          <p:nvPr/>
        </p:nvCxnSpPr>
        <p:spPr>
          <a:xfrm>
            <a:off x="1662706" y="2462380"/>
            <a:ext cx="19731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93562F1B-812F-42FA-AADB-81DC9B0F5137}"/>
              </a:ext>
            </a:extLst>
          </p:cNvPr>
          <p:cNvCxnSpPr>
            <a:cxnSpLocks noChangeAspect="1"/>
          </p:cNvCxnSpPr>
          <p:nvPr/>
        </p:nvCxnSpPr>
        <p:spPr>
          <a:xfrm>
            <a:off x="3635896" y="2284890"/>
            <a:ext cx="36434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1C07AF4A-2F57-4826-9696-60826EF2A8BB}"/>
              </a:ext>
            </a:extLst>
          </p:cNvPr>
          <p:cNvSpPr txBox="1">
            <a:spLocks noChangeAspect="1"/>
          </p:cNvSpPr>
          <p:nvPr/>
        </p:nvSpPr>
        <p:spPr>
          <a:xfrm>
            <a:off x="2250277" y="2191265"/>
            <a:ext cx="1054624" cy="2711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0,1 </a:t>
            </a:r>
            <a:r>
              <a:rPr lang="en-US" sz="1100" b="1" baseline="0" dirty="0"/>
              <a:t>M </a:t>
            </a:r>
            <a:r>
              <a:rPr lang="en-US" sz="1100" b="1" baseline="0" dirty="0" err="1"/>
              <a:t>HCl</a:t>
            </a:r>
            <a:endParaRPr lang="en-US" sz="1100" b="1" dirty="0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61EB4DD-185F-40AF-BF25-43067B1EBADD}"/>
              </a:ext>
            </a:extLst>
          </p:cNvPr>
          <p:cNvSpPr txBox="1">
            <a:spLocks noChangeAspect="1"/>
          </p:cNvSpPr>
          <p:nvPr/>
        </p:nvSpPr>
        <p:spPr>
          <a:xfrm>
            <a:off x="5220072" y="2013775"/>
            <a:ext cx="902828" cy="2711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baseline="0" dirty="0"/>
              <a:t>3 M </a:t>
            </a:r>
            <a:r>
              <a:rPr lang="en-US" sz="1100" b="1" baseline="0" dirty="0" err="1"/>
              <a:t>HCl</a:t>
            </a:r>
            <a:endParaRPr lang="en-US" sz="1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8C1FC-0DFF-FB6E-3022-FD4C5819F040}"/>
              </a:ext>
            </a:extLst>
          </p:cNvPr>
          <p:cNvSpPr txBox="1"/>
          <p:nvPr/>
        </p:nvSpPr>
        <p:spPr bwMode="auto">
          <a:xfrm>
            <a:off x="3997620" y="3356992"/>
            <a:ext cx="3814739" cy="864092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Смола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Dowex50Wx8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 = 4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см</a:t>
            </a:r>
          </a:p>
          <a:p>
            <a:pPr algn="l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Ø10-11,3 см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047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BB4F4-6630-4AB2-8069-F9EF95A6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098" y="260648"/>
            <a:ext cx="6447382" cy="508500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Влияние соотношения компонентов мишени на выход и удельную активность</a:t>
            </a:r>
            <a:r>
              <a:rPr lang="en-US" dirty="0">
                <a:solidFill>
                  <a:srgbClr val="006BAC"/>
                </a:solidFill>
              </a:rPr>
              <a:t> </a:t>
            </a:r>
            <a:r>
              <a:rPr lang="en-US" baseline="30000" dirty="0">
                <a:solidFill>
                  <a:srgbClr val="006BAC"/>
                </a:solidFill>
              </a:rPr>
              <a:t>195m</a:t>
            </a:r>
            <a:r>
              <a:rPr lang="en-US" dirty="0">
                <a:solidFill>
                  <a:srgbClr val="006BAC"/>
                </a:solidFill>
              </a:rPr>
              <a:t>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4C72-D7BE-4A2E-B9D8-C861200F7B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988840"/>
            <a:ext cx="4995992" cy="3823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958200"/>
            <a:ext cx="5076056" cy="38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39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Результаты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822A6C9-5C03-6547-89B2-34D6404E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30553"/>
              </p:ext>
            </p:extLst>
          </p:nvPr>
        </p:nvGraphicFramePr>
        <p:xfrm>
          <a:off x="370296" y="1700808"/>
          <a:ext cx="8411756" cy="2805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6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47711773"/>
                    </a:ext>
                  </a:extLst>
                </a:gridCol>
                <a:gridCol w="1617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2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Конец облучения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После</a:t>
                      </a:r>
                      <a:r>
                        <a:rPr lang="ru-RU" sz="18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радиохимической методики (</a:t>
                      </a:r>
                      <a:r>
                        <a:rPr lang="ru-RU" sz="1800" b="0" baseline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цис</a:t>
                      </a:r>
                      <a:r>
                        <a:rPr lang="en-GB" sz="18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Pt:</a:t>
                      </a:r>
                      <a:r>
                        <a:rPr lang="ru-RU" sz="1800" b="0" baseline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криптомелан</a:t>
                      </a:r>
                      <a:r>
                        <a:rPr lang="ru-RU" sz="1800" b="0" baseline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=1:8)</a:t>
                      </a:r>
                      <a:endParaRPr lang="ru-RU" sz="18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25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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МэВ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Радионуклид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Удельная активность, 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Бк/мг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Выход, </a:t>
                      </a:r>
                      <a:r>
                        <a:rPr lang="ru-RU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кБк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el-GR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ru-RU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мгч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Удельная активность, </a:t>
                      </a:r>
                      <a:r>
                        <a:rPr lang="en-GB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ru-RU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Бк/мг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Выход, 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кБк</a:t>
                      </a:r>
                      <a:r>
                        <a:rPr lang="ru-RU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ru-RU" sz="18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мгч</a:t>
                      </a:r>
                      <a:r>
                        <a:rPr lang="ru-RU" sz="18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1181383"/>
                  </a:ext>
                </a:extLst>
              </a:tr>
              <a:tr h="93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</a:t>
                      </a:r>
                      <a:endParaRPr lang="ru-RU"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55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2,0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431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C8CE8-D43E-487D-B668-401690F2AA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179" y="1340768"/>
            <a:ext cx="7957641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Фотоядерный подход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 метод Сцилларда-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Чалмерса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для повышения удельной активности </a:t>
            </a:r>
            <a:r>
              <a:rPr lang="ru-RU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195</a:t>
            </a:r>
            <a:r>
              <a:rPr lang="en-GB" sz="16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Протестированы мишени с различным соотношением компонентов (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цисплатина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криптомелан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just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Максимальный выход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195m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Pt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после радиохимической методики составил 81%;</a:t>
            </a:r>
          </a:p>
          <a:p>
            <a:pPr algn="just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Сброс носителя платины 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изучаются возможности по дальнейшему увеличению удельной активности.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A51EB-CB7C-46BE-BF4F-E5618631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Выводы</a:t>
            </a:r>
            <a:endParaRPr lang="en-US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DCC3-7496-48D3-B959-0F3035677C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1810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98A8C-7552-CE41-A64C-507936775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410" y="3248980"/>
            <a:ext cx="7957641" cy="3600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Спасибо за внимание!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028D-79E0-4240-AD4F-32FB0F9D9C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1974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B5F5F-9C13-76AC-DC8E-5294E5B9EC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585" y="1484786"/>
            <a:ext cx="3960439" cy="4679951"/>
          </a:xfrm>
        </p:spPr>
        <p:txBody>
          <a:bodyPr/>
          <a:lstStyle/>
          <a:p>
            <a:r>
              <a:rPr lang="ru-RU" u="sng" dirty="0"/>
              <a:t>Высокая ЛПЭ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en-US" dirty="0" err="1"/>
              <a:t>около</a:t>
            </a:r>
            <a:r>
              <a:rPr lang="en-US" dirty="0"/>
              <a:t> 10</a:t>
            </a:r>
            <a:r>
              <a:rPr lang="en-US" baseline="30000" dirty="0"/>
              <a:t>4</a:t>
            </a:r>
            <a:r>
              <a:rPr lang="en-US" dirty="0"/>
              <a:t>-10</a:t>
            </a:r>
            <a:r>
              <a:rPr lang="en-US" baseline="30000" dirty="0"/>
              <a:t>7</a:t>
            </a:r>
            <a:r>
              <a:rPr lang="ru-RU" dirty="0"/>
              <a:t> Гр/распад/нм</a:t>
            </a:r>
            <a:r>
              <a:rPr lang="ru-RU" baseline="30000" dirty="0"/>
              <a:t>3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u="sng" dirty="0"/>
              <a:t>Известные </a:t>
            </a:r>
            <a:r>
              <a:rPr lang="ru-RU" u="sng" dirty="0" err="1"/>
              <a:t>Оже</a:t>
            </a:r>
            <a:r>
              <a:rPr lang="ru-RU" u="sng" dirty="0"/>
              <a:t>-эмиттеры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sz="1800" baseline="30000" dirty="0"/>
              <a:t>67</a:t>
            </a:r>
            <a:r>
              <a:rPr lang="en-US" sz="1800" dirty="0"/>
              <a:t>Ga, </a:t>
            </a:r>
            <a:r>
              <a:rPr lang="en-US" sz="1800" baseline="30000" dirty="0"/>
              <a:t>111</a:t>
            </a:r>
            <a:r>
              <a:rPr lang="en-US" sz="1800" dirty="0"/>
              <a:t>In, </a:t>
            </a:r>
            <a:r>
              <a:rPr lang="en-US" sz="1800" baseline="30000" dirty="0"/>
              <a:t>123,125</a:t>
            </a:r>
            <a:r>
              <a:rPr lang="en-US" sz="1800" dirty="0"/>
              <a:t>I, </a:t>
            </a:r>
            <a:r>
              <a:rPr lang="en-US" sz="1800" baseline="30000" dirty="0"/>
              <a:t>99m</a:t>
            </a:r>
            <a:r>
              <a:rPr lang="en-US" sz="1800" dirty="0"/>
              <a:t>Tc, </a:t>
            </a:r>
            <a:r>
              <a:rPr lang="en-US" sz="1800" baseline="30000" dirty="0"/>
              <a:t>201</a:t>
            </a:r>
            <a:r>
              <a:rPr lang="en-US" sz="1800" dirty="0"/>
              <a:t>Tl</a:t>
            </a:r>
            <a:endParaRPr lang="ru-RU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43B7D2-C331-C716-F41F-5B8DAEFD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70C0"/>
                </a:solidFill>
              </a:rPr>
              <a:t>Оже</a:t>
            </a:r>
            <a:r>
              <a:rPr lang="ru-RU" dirty="0">
                <a:solidFill>
                  <a:srgbClr val="0070C0"/>
                </a:solidFill>
              </a:rPr>
              <a:t>-эмиттеры в медицине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2CA6-A5DE-4CB9-B672-D551315BDA5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2" descr="Image result for Auger electrons dna">
            <a:extLst>
              <a:ext uri="{FF2B5EF4-FFF2-40B4-BE49-F238E27FC236}">
                <a16:creationId xmlns:a16="http://schemas.microsoft.com/office/drawing/2014/main" id="{6D25860A-6541-D11D-AF8F-ADF4E3BD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12" y="1725531"/>
            <a:ext cx="3960439" cy="35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7092C2-07DB-AC50-941A-A5565A5DF631}"/>
              </a:ext>
            </a:extLst>
          </p:cNvPr>
          <p:cNvSpPr/>
          <p:nvPr/>
        </p:nvSpPr>
        <p:spPr>
          <a:xfrm>
            <a:off x="4856807" y="515719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Взята с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сайта:</a:t>
            </a:r>
          </a:p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Department of Nuclear Physics Research School of Physics &amp; Engineering ANU College of Physical &amp; Mathematical Sciences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322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DE459-1C24-8249-9FCF-662F75B45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673" y="5301033"/>
            <a:ext cx="6048671" cy="5042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cs typeface="Times New Roman" panose="02020603050405020304" pitchFamily="18" charset="0"/>
              </a:rPr>
              <a:t>Тераностика</a:t>
            </a:r>
            <a:r>
              <a:rPr lang="en-US" sz="2000" dirty="0">
                <a:cs typeface="Times New Roman" panose="02020603050405020304" pitchFamily="18" charset="0"/>
              </a:rPr>
              <a:t> (</a:t>
            </a:r>
            <a:r>
              <a:rPr lang="ru-RU" sz="2000" dirty="0">
                <a:cs typeface="Times New Roman" panose="02020603050405020304" pitchFamily="18" charset="0"/>
              </a:rPr>
              <a:t>персонализированная медицина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903E8-DA8A-E340-ACB0-F836A719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6BAC"/>
                </a:solidFill>
              </a:rPr>
              <a:t>Ядерные свойства</a:t>
            </a:r>
            <a:r>
              <a:rPr lang="en-US" sz="2400" dirty="0">
                <a:solidFill>
                  <a:srgbClr val="006BAC"/>
                </a:solidFill>
              </a:rPr>
              <a:t> </a:t>
            </a:r>
            <a:r>
              <a:rPr lang="ru-RU" sz="2400" baseline="30000" dirty="0">
                <a:solidFill>
                  <a:srgbClr val="006BAC"/>
                </a:solidFill>
              </a:rPr>
              <a:t>195</a:t>
            </a:r>
            <a:r>
              <a:rPr lang="en-US" sz="2400" baseline="30000" dirty="0" err="1">
                <a:solidFill>
                  <a:srgbClr val="006BAC"/>
                </a:solidFill>
              </a:rPr>
              <a:t>m</a:t>
            </a:r>
            <a:r>
              <a:rPr lang="en-US" sz="2400" dirty="0" err="1">
                <a:solidFill>
                  <a:srgbClr val="006BAC"/>
                </a:solidFill>
              </a:rPr>
              <a:t>Pt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59A54-E87E-6642-947F-40C33ADFD9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62979E-4957-8F49-BA10-B4E15A31B933}"/>
              </a:ext>
            </a:extLst>
          </p:cNvPr>
          <p:cNvGraphicFramePr>
            <a:graphicFrameLocks noGrp="1"/>
          </p:cNvGraphicFramePr>
          <p:nvPr/>
        </p:nvGraphicFramePr>
        <p:xfrm>
          <a:off x="319614" y="1775076"/>
          <a:ext cx="8504772" cy="195190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1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Нуклид</a:t>
                      </a:r>
                      <a:endParaRPr lang="en-GB" sz="1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</a:t>
                      </a:r>
                      <a:r>
                        <a:rPr lang="en-US" sz="1700" b="1" baseline="-25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1/2</a:t>
                      </a:r>
                      <a:r>
                        <a:rPr lang="en-US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д</a:t>
                      </a:r>
                      <a:endParaRPr lang="en-GB" sz="1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</a:t>
                      </a:r>
                      <a:r>
                        <a:rPr lang="en-US" sz="1700" b="1" baseline="-25000" dirty="0">
                          <a:effectLst/>
                          <a:latin typeface="+mn-lt"/>
                          <a:ea typeface="Calibri" charset="0"/>
                          <a:cs typeface="Times New Roman" charset="0"/>
                          <a:sym typeface="Symbol" charset="2"/>
                        </a:rPr>
                        <a:t></a:t>
                      </a:r>
                      <a:r>
                        <a:rPr lang="en-US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</a:t>
                      </a: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кэВ</a:t>
                      </a:r>
                      <a:endParaRPr lang="en-GB" sz="1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Выход на 100 распадов</a:t>
                      </a:r>
                      <a:endParaRPr lang="en-GB" sz="1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Тип</a:t>
                      </a:r>
                      <a:r>
                        <a:rPr lang="ru-RU" sz="1700" b="1" baseline="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распада</a:t>
                      </a:r>
                      <a:endParaRPr lang="en-GB" sz="1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Количество </a:t>
                      </a:r>
                      <a:r>
                        <a:rPr lang="ru-RU" sz="1700" b="1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Оже</a:t>
                      </a:r>
                      <a:r>
                        <a:rPr lang="ru-RU" sz="1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-электронов на распад</a:t>
                      </a:r>
                      <a:endParaRPr lang="en-GB" sz="1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0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baseline="30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195</a:t>
                      </a:r>
                      <a:r>
                        <a:rPr lang="en-US" sz="1700" baseline="300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</a:t>
                      </a:r>
                      <a:r>
                        <a:rPr lang="en-US" sz="17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Pt</a:t>
                      </a:r>
                      <a:endParaRPr lang="en-GB" sz="1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4,02</a:t>
                      </a:r>
                      <a:endParaRPr lang="en-GB" sz="1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98,9</a:t>
                      </a:r>
                      <a:endParaRPr lang="en-GB" sz="1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11,4</a:t>
                      </a:r>
                      <a:endParaRPr lang="en-GB" sz="1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baseline="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ИП</a:t>
                      </a:r>
                      <a:endParaRPr lang="en-GB" sz="1700" baseline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36</a:t>
                      </a:r>
                      <a:r>
                        <a:rPr lang="ru-RU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</a:t>
                      </a:r>
                      <a:r>
                        <a:rPr lang="en-GB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129,8</a:t>
                      </a:r>
                      <a:endParaRPr lang="en-GB" sz="1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2,83</a:t>
                      </a:r>
                      <a:endParaRPr lang="en-GB" sz="1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3702E574-8C5B-024A-A542-3A08E25EC130}"/>
              </a:ext>
            </a:extLst>
          </p:cNvPr>
          <p:cNvSpPr/>
          <p:nvPr/>
        </p:nvSpPr>
        <p:spPr>
          <a:xfrm>
            <a:off x="3988524" y="4292921"/>
            <a:ext cx="1166949" cy="504231"/>
          </a:xfrm>
          <a:prstGeom prst="downArrow">
            <a:avLst/>
          </a:prstGeom>
          <a:solidFill>
            <a:srgbClr val="5B9BD5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66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80D628-B794-CF49-A96B-F22225D9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201" y="464009"/>
            <a:ext cx="6085433" cy="508500"/>
          </a:xfrm>
        </p:spPr>
        <p:txBody>
          <a:bodyPr/>
          <a:lstStyle/>
          <a:p>
            <a:r>
              <a:rPr lang="ru-RU" sz="2400" dirty="0">
                <a:solidFill>
                  <a:srgbClr val="006BAC"/>
                </a:solidFill>
              </a:rPr>
              <a:t>Платиновые комплексы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C05D-DF95-1745-9C35-9455060A1B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21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301E06E9-5D9D-BE44-97E4-DAC0FEB94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t="1105" r="21809" b="63442"/>
          <a:stretch/>
        </p:blipFill>
        <p:spPr bwMode="auto">
          <a:xfrm>
            <a:off x="980905" y="1700808"/>
            <a:ext cx="1231936" cy="11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29840F68-8417-2F46-9B6F-401C6FFBF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60326" r="53653" b="7347"/>
          <a:stretch/>
        </p:blipFill>
        <p:spPr bwMode="auto">
          <a:xfrm>
            <a:off x="4816095" y="3356992"/>
            <a:ext cx="1724892" cy="10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0F726E5A-416C-6846-83CB-ACDC5AAB9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105" r="58622" b="65496"/>
          <a:stretch/>
        </p:blipFill>
        <p:spPr bwMode="auto">
          <a:xfrm>
            <a:off x="994623" y="3387436"/>
            <a:ext cx="1184610" cy="11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2653B7-F9C9-0045-8C6E-B55D39992AC1}"/>
              </a:ext>
            </a:extLst>
          </p:cNvPr>
          <p:cNvSpPr txBox="1"/>
          <p:nvPr/>
        </p:nvSpPr>
        <p:spPr>
          <a:xfrm>
            <a:off x="2407232" y="2132856"/>
            <a:ext cx="16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карбоплатин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2D0BB-8537-314D-8608-B76AE2FC6157}"/>
              </a:ext>
            </a:extLst>
          </p:cNvPr>
          <p:cNvSpPr txBox="1"/>
          <p:nvPr/>
        </p:nvSpPr>
        <p:spPr>
          <a:xfrm>
            <a:off x="2483768" y="37170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цисплатин</a:t>
            </a:r>
            <a:endParaRPr lang="ru-RU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8A002-C04A-F644-8C84-CE26BB993101}"/>
              </a:ext>
            </a:extLst>
          </p:cNvPr>
          <p:cNvSpPr txBox="1"/>
          <p:nvPr/>
        </p:nvSpPr>
        <p:spPr>
          <a:xfrm>
            <a:off x="6804248" y="371703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оксалиплатин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13">
            <a:extLst>
              <a:ext uri="{FF2B5EF4-FFF2-40B4-BE49-F238E27FC236}">
                <a16:creationId xmlns:a16="http://schemas.microsoft.com/office/drawing/2014/main" id="{F5C23E3C-1E0C-ED4A-AB32-423A3F5E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95450"/>
            <a:ext cx="1781035" cy="1373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46B986-F5D0-EF4F-AF43-E3BC81D66737}"/>
              </a:ext>
            </a:extLst>
          </p:cNvPr>
          <p:cNvSpPr txBox="1"/>
          <p:nvPr/>
        </p:nvSpPr>
        <p:spPr>
          <a:xfrm>
            <a:off x="6780442" y="2060848"/>
            <a:ext cx="1581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мибоплатин</a:t>
            </a:r>
            <a:endParaRPr lang="ru-RU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6A00F-923E-2B4F-82C4-5843C815ECB6}"/>
              </a:ext>
            </a:extLst>
          </p:cNvPr>
          <p:cNvSpPr txBox="1"/>
          <p:nvPr/>
        </p:nvSpPr>
        <p:spPr>
          <a:xfrm>
            <a:off x="2502554" y="5035203"/>
            <a:ext cx="4229686" cy="70788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Pt→*Pt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аналогичная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эффективность, меньший токсический эффект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8017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E552-5D7C-B343-9C18-B988CD21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8" y="510455"/>
            <a:ext cx="6085433" cy="508500"/>
          </a:xfrm>
        </p:spPr>
        <p:txBody>
          <a:bodyPr/>
          <a:lstStyle/>
          <a:p>
            <a:r>
              <a:rPr lang="ru-RU" sz="2400" dirty="0">
                <a:solidFill>
                  <a:srgbClr val="006BAC"/>
                </a:solidFill>
              </a:rPr>
              <a:t>Получение </a:t>
            </a:r>
            <a:r>
              <a:rPr lang="ru-RU" sz="2400" baseline="30000" dirty="0">
                <a:solidFill>
                  <a:srgbClr val="006BAC"/>
                </a:solidFill>
              </a:rPr>
              <a:t>195</a:t>
            </a:r>
            <a:r>
              <a:rPr lang="en-US" sz="2400" baseline="30000" dirty="0" err="1">
                <a:solidFill>
                  <a:srgbClr val="006BAC"/>
                </a:solidFill>
              </a:rPr>
              <a:t>m</a:t>
            </a:r>
            <a:r>
              <a:rPr lang="en-US" sz="2400" dirty="0" err="1">
                <a:solidFill>
                  <a:srgbClr val="006BAC"/>
                </a:solidFill>
              </a:rPr>
              <a:t>Pt</a:t>
            </a:r>
            <a:endParaRPr lang="ru-RU" sz="2400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4349-C761-2144-A881-A12381701A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9FFE4C-678E-5A4D-9D63-6EC384CA2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89915"/>
              </p:ext>
            </p:extLst>
          </p:nvPr>
        </p:nvGraphicFramePr>
        <p:xfrm>
          <a:off x="370269" y="1327476"/>
          <a:ext cx="7442091" cy="420637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60515851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145230622"/>
                    </a:ext>
                  </a:extLst>
                </a:gridCol>
              </a:tblGrid>
              <a:tr h="611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Метод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сечение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&lt;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&gt;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,</a:t>
                      </a: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 </a:t>
                      </a:r>
                      <a:r>
                        <a:rPr lang="ru-RU" sz="1800" b="1" kern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мбн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максимальная</a:t>
                      </a:r>
                      <a:r>
                        <a:rPr lang="ru-RU" sz="1800" b="1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удельная</a:t>
                      </a:r>
                      <a:r>
                        <a:rPr lang="ru-RU" sz="1800" b="1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активность, </a:t>
                      </a:r>
                      <a:r>
                        <a:rPr lang="ru-RU" sz="1800" b="1" baseline="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ГБк</a:t>
                      </a:r>
                      <a:r>
                        <a:rPr lang="ru-RU" sz="1800" b="1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800" b="1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800" b="1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мг </a:t>
                      </a:r>
                      <a:r>
                        <a:rPr lang="en-GB" sz="1800" b="1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Pt)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0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реакторный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194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Pt(n,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γ)</a:t>
                      </a:r>
                      <a:r>
                        <a:rPr lang="el-GR" sz="18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1800" baseline="3000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9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  <a:r>
                        <a:rPr lang="en-GB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0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ускорительные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199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Hg(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GB" sz="18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(макс. </a:t>
                      </a: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выход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ГБк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ru-RU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197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Au(</a:t>
                      </a:r>
                      <a:r>
                        <a:rPr lang="el-GR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γ,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np)</a:t>
                      </a:r>
                      <a:r>
                        <a:rPr lang="en-GB" sz="18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0,6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192</a:t>
                      </a:r>
                      <a:r>
                        <a:rPr lang="en-GB" sz="18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Os(</a:t>
                      </a:r>
                      <a:r>
                        <a:rPr lang="el-GR" sz="18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α,</a:t>
                      </a:r>
                      <a:r>
                        <a:rPr lang="en-GB" sz="18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n)</a:t>
                      </a:r>
                      <a:r>
                        <a:rPr lang="en-GB" sz="1800" b="0" u="none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18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  <a:p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3,7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(макс.</a:t>
                      </a:r>
                      <a:r>
                        <a:rPr lang="ru-RU" sz="1800" b="0" baseline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выход</a:t>
                      </a: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: 1 </a:t>
                      </a:r>
                      <a:r>
                        <a:rPr lang="ru-RU" sz="1800" b="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МБк</a:t>
                      </a: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</a:t>
                      </a:r>
                      <a:r>
                        <a:rPr lang="ru-RU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носителя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высокая удельная активность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43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GB" sz="18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</a:t>
                      </a:r>
                      <a:r>
                        <a:rPr lang="el-GR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,n</a:t>
                      </a:r>
                      <a:r>
                        <a:rPr lang="el-GR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l-GR" sz="18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1800" b="0" u="none" baseline="30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18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1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</a:t>
                      </a:r>
                      <a:r>
                        <a:rPr lang="el-GR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l-GR" sz="18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l-GR" sz="18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1800" b="0" u="none" baseline="30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18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1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(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выход  1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МБк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/мг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Pt)</a:t>
                      </a:r>
                      <a:endParaRPr lang="en-GB" sz="1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0,259</a:t>
                      </a:r>
                      <a:endParaRPr lang="en-GB" sz="1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944745-6CC4-5147-B1C8-30D810A8AA6B}"/>
              </a:ext>
            </a:extLst>
          </p:cNvPr>
          <p:cNvSpPr txBox="1"/>
          <p:nvPr/>
        </p:nvSpPr>
        <p:spPr>
          <a:xfrm>
            <a:off x="370269" y="5842375"/>
            <a:ext cx="7337299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Отсутствует метод получения платины с высокой удельной активностью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B6BCD-8487-BE42-B8D2-170AC382A29F}"/>
              </a:ext>
            </a:extLst>
          </p:cNvPr>
          <p:cNvSpPr txBox="1"/>
          <p:nvPr/>
        </p:nvSpPr>
        <p:spPr>
          <a:xfrm>
            <a:off x="7812360" y="2276872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Hoeschele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3A5C2-FC9A-224E-96A6-B86273B8088A}"/>
              </a:ext>
            </a:extLst>
          </p:cNvPr>
          <p:cNvSpPr txBox="1"/>
          <p:nvPr/>
        </p:nvSpPr>
        <p:spPr>
          <a:xfrm>
            <a:off x="7812360" y="3259188"/>
            <a:ext cx="51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Dikiy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DE414-20A6-324E-AD95-E5B611D00F19}"/>
              </a:ext>
            </a:extLst>
          </p:cNvPr>
          <p:cNvSpPr txBox="1"/>
          <p:nvPr/>
        </p:nvSpPr>
        <p:spPr>
          <a:xfrm>
            <a:off x="7800527" y="4952201"/>
            <a:ext cx="866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Dikiy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2005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D6C9D-A9B7-014D-ADA9-A1BC3779034D}"/>
              </a:ext>
            </a:extLst>
          </p:cNvPr>
          <p:cNvSpPr txBox="1"/>
          <p:nvPr/>
        </p:nvSpPr>
        <p:spPr>
          <a:xfrm>
            <a:off x="7812360" y="4149080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Qaim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8290377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149E5-CFEB-D145-881F-E1D7987F01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566" y="3573016"/>
            <a:ext cx="3601441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Реакции: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196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 + энергия отдачи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,)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8BFE5-3409-FA4C-A129-C9166E9C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7" y="283762"/>
            <a:ext cx="6085433" cy="840982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Фотоядерный подход</a:t>
            </a:r>
            <a:r>
              <a:rPr lang="en-US" dirty="0">
                <a:solidFill>
                  <a:srgbClr val="006BAC"/>
                </a:solidFill>
              </a:rPr>
              <a:t> </a:t>
            </a:r>
            <a:r>
              <a:rPr lang="ru-RU" dirty="0">
                <a:solidFill>
                  <a:srgbClr val="006BAC"/>
                </a:solidFill>
              </a:rPr>
              <a:t>и метод Сцилларда-</a:t>
            </a:r>
            <a:r>
              <a:rPr lang="ru-RU" dirty="0" err="1">
                <a:solidFill>
                  <a:srgbClr val="006BAC"/>
                </a:solidFill>
              </a:rPr>
              <a:t>Чалмерса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E44F9-7975-154B-B882-16FDB1B6B2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2FE02-3944-B147-A5DF-C4F63BFEE789}"/>
              </a:ext>
            </a:extLst>
          </p:cNvPr>
          <p:cNvSpPr txBox="1"/>
          <p:nvPr/>
        </p:nvSpPr>
        <p:spPr bwMode="auto">
          <a:xfrm>
            <a:off x="5290791" y="3573016"/>
            <a:ext cx="2914998" cy="1296144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Параметры облучения: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=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кВт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μ</a:t>
            </a:r>
            <a:r>
              <a:rPr lang="ru-RU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А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МэВ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RU" sz="1800" dirty="0"/>
          </a:p>
        </p:txBody>
      </p:sp>
      <p:pic>
        <p:nvPicPr>
          <p:cNvPr id="9" name="Рисунок 73" descr="MT-25.jpg">
            <a:extLst>
              <a:ext uri="{FF2B5EF4-FFF2-40B4-BE49-F238E27FC236}">
                <a16:creationId xmlns:a16="http://schemas.microsoft.com/office/drawing/2014/main" id="{520A3765-1A3E-A87E-48C6-CBE8A15031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25651"/>
            <a:ext cx="2559124" cy="17873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C9AFC9-9E59-F334-C673-BF5B265CB7A0}"/>
              </a:ext>
            </a:extLst>
          </p:cNvPr>
          <p:cNvSpPr txBox="1"/>
          <p:nvPr/>
        </p:nvSpPr>
        <p:spPr bwMode="auto">
          <a:xfrm>
            <a:off x="3436498" y="2175297"/>
            <a:ext cx="4375862" cy="288032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800" dirty="0"/>
              <a:t>Микротрон МТ- 25, ЛЯР ОИЯИ, г. Дубна</a:t>
            </a:r>
            <a:endParaRPr lang="en-RU" sz="18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C225FF7-DCBE-D50C-11D4-1812051E081D}"/>
              </a:ext>
            </a:extLst>
          </p:cNvPr>
          <p:cNvSpPr txBox="1">
            <a:spLocks/>
          </p:cNvSpPr>
          <p:nvPr/>
        </p:nvSpPr>
        <p:spPr>
          <a:xfrm>
            <a:off x="1044748" y="5369111"/>
            <a:ext cx="6769795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kern="1200">
                <a:solidFill>
                  <a:schemeClr val="tx1"/>
                </a:solidFill>
                <a:latin typeface="+mn-lt"/>
                <a:ea typeface="+mn-ea"/>
                <a:cs typeface="MS PGothic" panose="020B0600070205080204" pitchFamily="34" charset="-128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cs typeface="Calibri" panose="020F0502020204030204" pitchFamily="34" charset="0"/>
              </a:rPr>
              <a:t>Метод Сцилларда-</a:t>
            </a:r>
            <a:r>
              <a:rPr lang="ru-RU" sz="2000" dirty="0" err="1">
                <a:cs typeface="Calibri" panose="020F0502020204030204" pitchFamily="34" charset="0"/>
              </a:rPr>
              <a:t>Чалмерса</a:t>
            </a: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cs typeface="Calibri" panose="020F0502020204030204" pitchFamily="34" charset="0"/>
              </a:rPr>
              <a:t>Исходная</a:t>
            </a:r>
            <a:r>
              <a:rPr lang="en-US" sz="2000" dirty="0">
                <a:cs typeface="Calibri" panose="020F0502020204030204" pitchFamily="34" charset="0"/>
              </a:rPr>
              <a:t> Pt</a:t>
            </a:r>
            <a:r>
              <a:rPr lang="ru-RU" sz="2000" dirty="0">
                <a:cs typeface="Calibri" panose="020F0502020204030204" pitchFamily="34" charset="0"/>
              </a:rPr>
              <a:t> молекула </a:t>
            </a:r>
            <a:r>
              <a:rPr lang="en-US" sz="2000" dirty="0">
                <a:cs typeface="Times New Roman" panose="02020603050405020304" pitchFamily="18" charset="0"/>
              </a:rPr>
              <a:t>→</a:t>
            </a:r>
            <a:r>
              <a:rPr lang="ru-RU" sz="2000" dirty="0">
                <a:cs typeface="Times New Roman" panose="02020603050405020304" pitchFamily="18" charset="0"/>
              </a:rPr>
              <a:t> Новая молекула + ядро отдачи</a:t>
            </a:r>
            <a:r>
              <a:rPr lang="en-US" sz="2000" dirty="0">
                <a:cs typeface="Times New Roman" panose="02020603050405020304" pitchFamily="18" charset="0"/>
              </a:rPr>
              <a:t> *Pt</a:t>
            </a: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716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149E5-CFEB-D145-881F-E1D7987F01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566" y="3573016"/>
            <a:ext cx="3601441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Реакции: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196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 + энергия отдачи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,)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E44F9-7975-154B-B882-16FDB1B6B2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822A6C9-5C03-6547-89B2-34D6404E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555308"/>
              </p:ext>
            </p:extLst>
          </p:nvPr>
        </p:nvGraphicFramePr>
        <p:xfrm>
          <a:off x="393453" y="1268760"/>
          <a:ext cx="8136903" cy="18722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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МэВ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Радионуклид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Удельная активность, </a:t>
                      </a:r>
                      <a:r>
                        <a:rPr lang="en-GB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Бк/мг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Выход, </a:t>
                      </a:r>
                      <a:r>
                        <a:rPr lang="ru-RU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кБк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el-GR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ru-RU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мгч</a:t>
                      </a: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Соотношение радионуклидов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ru-RU" sz="18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1800" b="0" baseline="3000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1800" b="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191</a:t>
                      </a:r>
                      <a:r>
                        <a:rPr lang="en-US" sz="18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Pt]</a:t>
                      </a:r>
                      <a:endParaRPr lang="ru-RU" sz="1800" b="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</a:t>
                      </a:r>
                      <a:endParaRPr lang="ru-RU"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20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55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15</a:t>
                      </a:r>
                      <a:endParaRPr lang="ru-RU"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30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191</a:t>
                      </a:r>
                      <a:r>
                        <a:rPr lang="en-US" sz="18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180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30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57</a:t>
                      </a:r>
                      <a:r>
                        <a:rPr lang="ru-RU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</a:t>
                      </a:r>
                      <a:endParaRPr lang="ru-RU" sz="18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F2FE02-3944-B147-A5DF-C4F63BFEE789}"/>
              </a:ext>
            </a:extLst>
          </p:cNvPr>
          <p:cNvSpPr txBox="1"/>
          <p:nvPr/>
        </p:nvSpPr>
        <p:spPr bwMode="auto">
          <a:xfrm>
            <a:off x="5290791" y="3573016"/>
            <a:ext cx="2914998" cy="1296144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Параметры облучения: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=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кВт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μ</a:t>
            </a:r>
            <a:r>
              <a:rPr lang="ru-RU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А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МэВ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RU" sz="1800" dirty="0"/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8E4C5935-4555-4355-B677-F298E8A4692A}"/>
              </a:ext>
            </a:extLst>
          </p:cNvPr>
          <p:cNvSpPr txBox="1">
            <a:spLocks/>
          </p:cNvSpPr>
          <p:nvPr/>
        </p:nvSpPr>
        <p:spPr>
          <a:xfrm>
            <a:off x="498407" y="3212976"/>
            <a:ext cx="7717551" cy="3462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78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+mn-lt"/>
                <a:ea typeface="+mn-ea"/>
                <a:cs typeface="MS PGothic" panose="020B0600070205080204" pitchFamily="34" charset="-128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2296" indent="0" algn="just">
              <a:buNone/>
            </a:pPr>
            <a:r>
              <a:rPr lang="it-IT" sz="1500" i="1" dirty="0">
                <a:solidFill>
                  <a:schemeClr val="accent2"/>
                </a:solidFill>
              </a:rPr>
              <a:t>N. Baljinnyam, A. G. Belov</a:t>
            </a:r>
            <a:r>
              <a:rPr lang="ru-RU" sz="1500" i="1" dirty="0">
                <a:solidFill>
                  <a:schemeClr val="accent2"/>
                </a:solidFill>
              </a:rPr>
              <a:t> </a:t>
            </a:r>
            <a:r>
              <a:rPr lang="en-GB" sz="1500" i="1" dirty="0">
                <a:solidFill>
                  <a:schemeClr val="accent2"/>
                </a:solidFill>
              </a:rPr>
              <a:t>et al., Radiochemistry</a:t>
            </a:r>
            <a:r>
              <a:rPr lang="it-IT" sz="1500" i="1" dirty="0">
                <a:solidFill>
                  <a:schemeClr val="accent2"/>
                </a:solidFill>
              </a:rPr>
              <a:t>, </a:t>
            </a:r>
            <a:r>
              <a:rPr lang="nl-NL" sz="1500" i="1" dirty="0">
                <a:solidFill>
                  <a:schemeClr val="accent2"/>
                </a:solidFill>
              </a:rPr>
              <a:t>2008</a:t>
            </a:r>
            <a:endParaRPr lang="ru-RU" sz="1500" i="1" dirty="0">
              <a:solidFill>
                <a:schemeClr val="accent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9CF1B0A-69B2-69D4-53F2-5F2B43A942E5}"/>
              </a:ext>
            </a:extLst>
          </p:cNvPr>
          <p:cNvSpPr/>
          <p:nvPr/>
        </p:nvSpPr>
        <p:spPr bwMode="auto">
          <a:xfrm>
            <a:off x="393453" y="5013176"/>
            <a:ext cx="8388597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Более подробно в выступлении Ф. Расуловой: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Isospin splitting of giant dipole resonance in medium and heavy nuclei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" charset="0"/>
              </a:rPr>
              <a:t>5 июля, 15:10, секция Экспериментальные и теоретические исследования ядерных реакций</a:t>
            </a:r>
            <a:endParaRPr kumimoji="0" lang="en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C553574-EB3F-B7C0-129D-6FC0BA59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7" y="283762"/>
            <a:ext cx="6085433" cy="840982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Фотоядерный подход</a:t>
            </a:r>
            <a:r>
              <a:rPr lang="en-US" dirty="0">
                <a:solidFill>
                  <a:srgbClr val="006BAC"/>
                </a:solidFill>
              </a:rPr>
              <a:t> </a:t>
            </a:r>
            <a:r>
              <a:rPr lang="ru-RU" dirty="0">
                <a:solidFill>
                  <a:srgbClr val="006BAC"/>
                </a:solidFill>
              </a:rPr>
              <a:t>и метод Сцилларда-</a:t>
            </a:r>
            <a:r>
              <a:rPr lang="ru-RU" dirty="0" err="1">
                <a:solidFill>
                  <a:srgbClr val="006BAC"/>
                </a:solidFill>
              </a:rPr>
              <a:t>Чалмерса</a:t>
            </a:r>
            <a:endParaRPr lang="ru-RU" dirty="0">
              <a:solidFill>
                <a:srgbClr val="006B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0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B7CAE-8121-0B44-BB82-73B0BB695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157" y="1268760"/>
            <a:ext cx="7957641" cy="306852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Метод Сцилларда</a:t>
            </a:r>
            <a:r>
              <a:rPr lang="en-US" sz="2000" dirty="0"/>
              <a:t>-</a:t>
            </a:r>
            <a:r>
              <a:rPr lang="ru-RU" sz="2000" dirty="0" err="1"/>
              <a:t>Чалмерса</a:t>
            </a:r>
            <a:r>
              <a:rPr lang="en-US" sz="2000" dirty="0"/>
              <a:t> </a:t>
            </a:r>
            <a:r>
              <a:rPr lang="ru-RU" sz="2000" dirty="0"/>
              <a:t>для </a:t>
            </a:r>
            <a:r>
              <a:rPr lang="ru-RU" sz="2000" b="1" u="sng" dirty="0"/>
              <a:t>повышения удельной активности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1. </a:t>
            </a:r>
            <a:r>
              <a:rPr lang="ru-RU" sz="2000" dirty="0" err="1"/>
              <a:t>Цисплатина</a:t>
            </a:r>
            <a:r>
              <a:rPr lang="ru-RU" sz="2000" dirty="0"/>
              <a:t> </a:t>
            </a:r>
            <a:r>
              <a:rPr lang="en-US" sz="2000" dirty="0">
                <a:cs typeface="Times New Roman" panose="02020603050405020304" pitchFamily="18" charset="0"/>
              </a:rPr>
              <a:t>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  <a:r>
              <a:rPr lang="ru-RU" sz="2000" dirty="0"/>
              <a:t> – мишень</a:t>
            </a:r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dirty="0" err="1"/>
              <a:t>Криптомелан</a:t>
            </a:r>
            <a:r>
              <a:rPr lang="ru-RU" sz="2000" dirty="0"/>
              <a:t> </a:t>
            </a:r>
            <a:r>
              <a:rPr lang="en-US" sz="2000" dirty="0"/>
              <a:t>K</a:t>
            </a:r>
            <a:r>
              <a:rPr lang="en-US" sz="2000" baseline="-25000" dirty="0"/>
              <a:t>2</a:t>
            </a:r>
            <a:r>
              <a:rPr lang="en-US" sz="2000" dirty="0"/>
              <a:t>(Mn</a:t>
            </a:r>
            <a:r>
              <a:rPr lang="en-US" sz="2000" baseline="30000" dirty="0"/>
              <a:t>4+</a:t>
            </a:r>
            <a:r>
              <a:rPr lang="en-US" sz="2000" dirty="0"/>
              <a:t>,Mn</a:t>
            </a:r>
            <a:r>
              <a:rPr lang="en-US" sz="2000" baseline="30000" dirty="0"/>
              <a:t>2+</a:t>
            </a:r>
            <a:r>
              <a:rPr lang="en-US" sz="2000" dirty="0"/>
              <a:t>)</a:t>
            </a:r>
            <a:r>
              <a:rPr lang="en-US" sz="2000" baseline="-25000" dirty="0"/>
              <a:t>8</a:t>
            </a:r>
            <a:r>
              <a:rPr lang="en-US" sz="2000" dirty="0"/>
              <a:t>(0,OH)</a:t>
            </a:r>
            <a:r>
              <a:rPr lang="ru-RU" sz="2000" baseline="-25000" dirty="0"/>
              <a:t>1</a:t>
            </a:r>
            <a:r>
              <a:rPr lang="en-US" sz="2000" baseline="-25000" dirty="0"/>
              <a:t>6</a:t>
            </a:r>
            <a:r>
              <a:rPr lang="ru-RU" sz="2000" baseline="-25000" dirty="0"/>
              <a:t> </a:t>
            </a:r>
            <a:r>
              <a:rPr lang="ru-RU" sz="2000" dirty="0"/>
              <a:t>(</a:t>
            </a:r>
            <a:r>
              <a:rPr lang="en-US" sz="2000" dirty="0">
                <a:cs typeface="Times New Roman" panose="02020603050405020304" pitchFamily="18" charset="0"/>
              </a:rPr>
              <a:t>KMn</a:t>
            </a:r>
            <a:r>
              <a:rPr lang="en-US" sz="2000" baseline="-25000" dirty="0">
                <a:cs typeface="Times New Roman" panose="02020603050405020304" pitchFamily="18" charset="0"/>
              </a:rPr>
              <a:t>8</a:t>
            </a:r>
            <a:r>
              <a:rPr lang="en-US" sz="2000" dirty="0"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cs typeface="Times New Roman" panose="02020603050405020304" pitchFamily="18" charset="0"/>
              </a:rPr>
              <a:t>16</a:t>
            </a:r>
            <a:r>
              <a:rPr lang="ru-RU" sz="2000" dirty="0">
                <a:cs typeface="Times New Roman" panose="02020603050405020304" pitchFamily="18" charset="0"/>
              </a:rPr>
              <a:t>) – сборник ядер отдачи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3. Исходное соединение </a:t>
            </a:r>
            <a:r>
              <a:rPr lang="en-US" sz="2000" dirty="0"/>
              <a:t>Pt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FF00"/>
                </a:solidFill>
                <a:highlight>
                  <a:srgbClr val="000000"/>
                </a:highlight>
              </a:rPr>
              <a:t>(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cis</a:t>
            </a:r>
            <a:r>
              <a:rPr lang="ru-RU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)</a:t>
            </a:r>
            <a:r>
              <a:rPr lang="ru-RU" sz="2000" dirty="0"/>
              <a:t> и</a:t>
            </a:r>
            <a:r>
              <a:rPr lang="en-US" sz="2000" dirty="0"/>
              <a:t> </a:t>
            </a:r>
            <a:r>
              <a:rPr lang="ru-RU" sz="2000" dirty="0"/>
              <a:t>испускаемые ядра отдачи </a:t>
            </a:r>
            <a:r>
              <a:rPr lang="en-US" sz="2000" dirty="0"/>
              <a:t>Pt*</a:t>
            </a:r>
            <a:r>
              <a:rPr lang="ru-RU" sz="2000" dirty="0"/>
              <a:t> 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</a:rPr>
              <a:t>(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[PtCl</a:t>
            </a:r>
            <a:r>
              <a:rPr lang="en-US" sz="2000" baseline="-25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6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]</a:t>
            </a:r>
            <a:r>
              <a:rPr lang="en-US" sz="2000" baseline="30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2-</a:t>
            </a:r>
            <a:r>
              <a:rPr lang="en-US" sz="2000" dirty="0">
                <a:solidFill>
                  <a:srgbClr val="FFFF00"/>
                </a:solidFill>
                <a:highlight>
                  <a:srgbClr val="000000"/>
                </a:highlight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  <a:r>
              <a:rPr lang="ru-RU" sz="2000" dirty="0"/>
              <a:t>обладают различными химическими свойствами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cs typeface="Times New Roman" panose="02020603050405020304" pitchFamily="18" charset="0"/>
              </a:rPr>
              <a:t>мишень: </a:t>
            </a:r>
            <a:r>
              <a:rPr lang="en-US" sz="2000" dirty="0">
                <a:cs typeface="Times New Roman" panose="02020603050405020304" pitchFamily="18" charset="0"/>
              </a:rPr>
              <a:t>{cis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en-US" sz="2000" dirty="0">
                <a:cs typeface="Times New Roman" panose="02020603050405020304" pitchFamily="18" charset="0"/>
              </a:rPr>
              <a:t>KMn</a:t>
            </a:r>
            <a:r>
              <a:rPr lang="en-US" sz="2000" baseline="-25000" dirty="0">
                <a:cs typeface="Times New Roman" panose="02020603050405020304" pitchFamily="18" charset="0"/>
              </a:rPr>
              <a:t>8</a:t>
            </a:r>
            <a:r>
              <a:rPr lang="en-US" sz="2000" dirty="0"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cs typeface="Times New Roman" panose="02020603050405020304" pitchFamily="18" charset="0"/>
              </a:rPr>
              <a:t>16</a:t>
            </a:r>
            <a:r>
              <a:rPr lang="en-US" sz="2000" dirty="0">
                <a:cs typeface="Times New Roman" panose="02020603050405020304" pitchFamily="18" charset="0"/>
              </a:rPr>
              <a:t>}.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m(cis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]) ≈ 20 </a:t>
            </a:r>
            <a:r>
              <a:rPr lang="ru-RU" sz="2000" dirty="0">
                <a:cs typeface="Times New Roman" panose="02020603050405020304" pitchFamily="18" charset="0"/>
              </a:rPr>
              <a:t>мг.</a:t>
            </a:r>
          </a:p>
          <a:p>
            <a:pPr marL="0" indent="0">
              <a:buNone/>
            </a:pPr>
            <a:r>
              <a:rPr lang="en-US" sz="2000" dirty="0"/>
              <a:t>m(cis-[Pt(NH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]):m(KMn</a:t>
            </a:r>
            <a:r>
              <a:rPr lang="en-US" sz="2000" baseline="-25000" dirty="0"/>
              <a:t>8</a:t>
            </a:r>
            <a:r>
              <a:rPr lang="en-US" sz="2000" dirty="0"/>
              <a:t>O</a:t>
            </a:r>
            <a:r>
              <a:rPr lang="en-US" sz="2000" baseline="-25000" dirty="0"/>
              <a:t>16</a:t>
            </a:r>
            <a:r>
              <a:rPr lang="en-US" sz="2000" dirty="0"/>
              <a:t>) = 1:b, </a:t>
            </a:r>
            <a:r>
              <a:rPr lang="ru-RU" sz="2000" dirty="0"/>
              <a:t>где </a:t>
            </a:r>
            <a:r>
              <a:rPr lang="en-US" sz="2000" dirty="0"/>
              <a:t>b = 1, 2, 5, 8, 10.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412D0-55D4-394A-BEE8-65D1293C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472228"/>
            <a:ext cx="6085433" cy="508500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1. Мишень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48E9F-8F75-B640-9C0D-E12E4A009E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4" descr="A picture containing indoor, floor, sitting&#10;&#10;Description automatically generated">
            <a:extLst>
              <a:ext uri="{FF2B5EF4-FFF2-40B4-BE49-F238E27FC236}">
                <a16:creationId xmlns:a16="http://schemas.microsoft.com/office/drawing/2014/main" id="{ADCC4DC0-7165-5E46-A162-8C7441F88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7" y="3189662"/>
            <a:ext cx="1440161" cy="1919595"/>
          </a:xfrm>
          <a:prstGeom prst="rect">
            <a:avLst/>
          </a:prstGeom>
        </p:spPr>
      </p:pic>
      <p:pic>
        <p:nvPicPr>
          <p:cNvPr id="6" name="Picture 5" descr="A picture containing cup, table, indoor, food&#10;&#10;Description automatically generated">
            <a:extLst>
              <a:ext uri="{FF2B5EF4-FFF2-40B4-BE49-F238E27FC236}">
                <a16:creationId xmlns:a16="http://schemas.microsoft.com/office/drawing/2014/main" id="{06EA4A3B-2A0F-EB46-9D89-1697D0838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35" y="3501008"/>
            <a:ext cx="2155019" cy="1616068"/>
          </a:xfrm>
          <a:prstGeom prst="rect">
            <a:avLst/>
          </a:prstGeom>
        </p:spPr>
      </p:pic>
      <p:pic>
        <p:nvPicPr>
          <p:cNvPr id="7" name="Picture 6" descr="A picture containing person, indoor, woman, wall&#10;&#10;Description automatically generated">
            <a:extLst>
              <a:ext uri="{FF2B5EF4-FFF2-40B4-BE49-F238E27FC236}">
                <a16:creationId xmlns:a16="http://schemas.microsoft.com/office/drawing/2014/main" id="{C4AABDE8-956E-7F4E-9F6C-9F23424B3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76" y="2968090"/>
            <a:ext cx="2037456" cy="2717402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A566E24-22EB-0E4E-AFAC-C4924FE26595}"/>
              </a:ext>
            </a:extLst>
          </p:cNvPr>
          <p:cNvSpPr/>
          <p:nvPr/>
        </p:nvSpPr>
        <p:spPr bwMode="auto">
          <a:xfrm>
            <a:off x="2141848" y="3854533"/>
            <a:ext cx="1062054" cy="5898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D8A0B2D4-AE7E-394A-B0EA-CDA7660B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848" y="4506537"/>
            <a:ext cx="10588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i="1" dirty="0">
                <a:solidFill>
                  <a:srgbClr val="1E4649"/>
                </a:solidFill>
                <a:latin typeface="Arial" panose="020B0604020202020204" pitchFamily="34" charset="0"/>
              </a:rPr>
              <a:t>мишенная сборка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4E55C5F-E2E1-2A4C-BE7B-213941F5C94A}"/>
              </a:ext>
            </a:extLst>
          </p:cNvPr>
          <p:cNvSpPr/>
          <p:nvPr/>
        </p:nvSpPr>
        <p:spPr bwMode="auto">
          <a:xfrm>
            <a:off x="5378262" y="3854533"/>
            <a:ext cx="1058887" cy="5898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AECAA30-FF5A-5946-B80A-CBD09670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4506614"/>
            <a:ext cx="105888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i="1" dirty="0">
                <a:solidFill>
                  <a:srgbClr val="1E4649"/>
                </a:solidFill>
                <a:latin typeface="Arial" panose="020B0604020202020204" pitchFamily="34" charset="0"/>
              </a:rPr>
              <a:t>облучение</a:t>
            </a:r>
          </a:p>
        </p:txBody>
      </p:sp>
    </p:spTree>
    <p:extLst>
      <p:ext uri="{BB962C8B-B14F-4D97-AF65-F5344CB8AC3E}">
        <p14:creationId xmlns:p14="http://schemas.microsoft.com/office/powerpoint/2010/main" val="24098374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1B7442-FE8A-018D-95CB-4144E9A7A57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5" y="1484786"/>
                <a:ext cx="7957641" cy="4968550"/>
              </a:xfrm>
            </p:spPr>
            <p:txBody>
              <a:bodyPr/>
              <a:lstStyle/>
              <a:p>
                <a:r>
                  <a:rPr lang="ru-RU" dirty="0" err="1"/>
                  <a:t>Криптомелан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:r>
                  <a:rPr lang="en-GB" dirty="0"/>
                  <a:t>K</a:t>
                </a:r>
                <a:r>
                  <a:rPr lang="en-GB" baseline="-25000" dirty="0"/>
                  <a:t>2</a:t>
                </a:r>
                <a:r>
                  <a:rPr lang="en-GB" dirty="0"/>
                  <a:t>(Mn</a:t>
                </a:r>
                <a:r>
                  <a:rPr lang="en-GB" baseline="30000" dirty="0"/>
                  <a:t>4+</a:t>
                </a:r>
                <a:r>
                  <a:rPr lang="en-GB" dirty="0"/>
                  <a:t>,Mn</a:t>
                </a:r>
                <a:r>
                  <a:rPr lang="en-GB" baseline="30000" dirty="0"/>
                  <a:t>2+</a:t>
                </a:r>
                <a:r>
                  <a:rPr lang="en-GB" dirty="0"/>
                  <a:t>)</a:t>
                </a:r>
                <a:r>
                  <a:rPr lang="en-GB" baseline="-25000" dirty="0"/>
                  <a:t>8</a:t>
                </a:r>
                <a:r>
                  <a:rPr lang="en-GB" dirty="0"/>
                  <a:t>(O,OH)</a:t>
                </a:r>
                <a:r>
                  <a:rPr lang="en-GB" baseline="-25000" dirty="0"/>
                  <a:t>16</a:t>
                </a:r>
                <a:endParaRPr lang="ru-RU" baseline="-25000" dirty="0"/>
              </a:p>
              <a:p>
                <a:pPr marL="0" indent="0">
                  <a:buNone/>
                </a:pPr>
                <a:r>
                  <a:rPr lang="ru-RU" dirty="0"/>
                  <a:t>Радиус пор </a:t>
                </a:r>
                <a:r>
                  <a:rPr lang="ru-RU" dirty="0" err="1"/>
                  <a:t>криптомелана</a:t>
                </a:r>
                <a:r>
                  <a:rPr lang="ru-RU" dirty="0"/>
                  <a:t> - </a:t>
                </a:r>
                <a:r>
                  <a:rPr lang="ru-RU" sz="1800" dirty="0"/>
                  <a:t>1,3–1,5 </a:t>
                </a:r>
                <a:r>
                  <a:rPr lang="ru-RU" sz="1800" dirty="0" err="1"/>
                  <a:t>Å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GB" dirty="0"/>
                  <a:t>3Mn</a:t>
                </a:r>
                <a:r>
                  <a:rPr lang="en-GB" baseline="30000" dirty="0"/>
                  <a:t>2+</a:t>
                </a:r>
                <a:r>
                  <a:rPr lang="en-GB" dirty="0"/>
                  <a:t> + 2MnO</a:t>
                </a:r>
                <a:r>
                  <a:rPr lang="en-GB" baseline="-25000" dirty="0"/>
                  <a:t>4</a:t>
                </a:r>
                <a:r>
                  <a:rPr lang="en-GB" baseline="30000" dirty="0"/>
                  <a:t>-</a:t>
                </a:r>
                <a:r>
                  <a:rPr lang="en-GB" dirty="0"/>
                  <a:t> + 2H</a:t>
                </a:r>
                <a:r>
                  <a:rPr lang="en-GB" baseline="-25000" dirty="0"/>
                  <a:t>2</a:t>
                </a:r>
                <a:r>
                  <a:rPr lang="en-GB" dirty="0"/>
                  <a:t>0 = 5Mn0</a:t>
                </a:r>
                <a:r>
                  <a:rPr lang="en-GB" baseline="-25000" dirty="0"/>
                  <a:t>2</a:t>
                </a:r>
                <a:r>
                  <a:rPr lang="en-GB" dirty="0"/>
                  <a:t> + 4H</a:t>
                </a:r>
                <a:r>
                  <a:rPr lang="en-GB" baseline="30000" dirty="0"/>
                  <a:t>+</a:t>
                </a:r>
                <a:endParaRPr lang="ru-RU" baseline="30000" dirty="0"/>
              </a:p>
              <a:p>
                <a:endParaRPr lang="ru-RU" dirty="0"/>
              </a:p>
              <a:p>
                <a:endParaRPr lang="ru-RU" dirty="0"/>
              </a:p>
              <a:p>
                <a:r>
                  <a:rPr lang="ru-RU" dirty="0" err="1"/>
                  <a:t>Цисплатина</a:t>
                </a:r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3Pt  + 18HCl + 4HNO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3 </a:t>
                </a:r>
                <a:r>
                  <a:rPr lang="en-US" dirty="0">
                    <a:cs typeface="Times New Roman" panose="02020603050405020304" pitchFamily="18" charset="0"/>
                  </a:rPr>
                  <a:t>→ 3H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[PtCl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cs typeface="Times New Roman" panose="02020603050405020304" pitchFamily="18" charset="0"/>
                  </a:rPr>
                  <a:t>] + 4NO↑ + 8H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[PtCl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cs typeface="Times New Roman" panose="02020603050405020304" pitchFamily="18" charset="0"/>
                  </a:rPr>
                  <a:t>] + K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CO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3 </a:t>
                </a:r>
                <a:r>
                  <a:rPr lang="en-US" dirty="0">
                    <a:cs typeface="Times New Roman" panose="02020603050405020304" pitchFamily="18" charset="0"/>
                  </a:rPr>
                  <a:t>→ </a:t>
                </a:r>
                <a:r>
                  <a:rPr lang="en-US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K</a:t>
                </a:r>
                <a:r>
                  <a:rPr lang="en-US" baseline="-25000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[PtCl</a:t>
                </a:r>
                <a:r>
                  <a:rPr lang="en-US" baseline="-25000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]</a:t>
                </a:r>
                <a:r>
                  <a:rPr lang="en-US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+ 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O+CO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2K</a:t>
                </a:r>
                <a:r>
                  <a:rPr lang="en-US" baseline="-25000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[PtCl</a:t>
                </a:r>
                <a:r>
                  <a:rPr lang="en-US" baseline="-25000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solidFill>
                      <a:srgbClr val="FFFF00"/>
                    </a:solidFill>
                    <a:highlight>
                      <a:srgbClr val="000000"/>
                    </a:highlight>
                    <a:cs typeface="Times New Roman" panose="02020603050405020304" pitchFamily="18" charset="0"/>
                  </a:rPr>
                  <a:t>]</a:t>
                </a:r>
                <a:r>
                  <a:rPr lang="en-US" dirty="0">
                    <a:cs typeface="Times New Roman" panose="02020603050405020304" pitchFamily="18" charset="0"/>
                  </a:rPr>
                  <a:t> + 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NNH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·H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O = </a:t>
                </a: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2K</a:t>
                </a:r>
                <a:r>
                  <a:rPr lang="en-US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[PtCl</a:t>
                </a:r>
                <a:r>
                  <a:rPr lang="en-US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]</a:t>
                </a:r>
                <a:r>
                  <a:rPr lang="en-US" dirty="0">
                    <a:cs typeface="Times New Roman" panose="02020603050405020304" pitchFamily="18" charset="0"/>
                  </a:rPr>
                  <a:t> + N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 + 4HCl + H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>
                              <a:solidFill>
                                <a:srgbClr val="FF0000"/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</a:rPr>
                            <m:t>K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FF0000"/>
                              </a:solidFill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ru-RU">
                              <a:solidFill>
                                <a:srgbClr val="FF0000"/>
                              </a:solidFill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</a:rPr>
                            <m:t>Pt</m:t>
                          </m:r>
                          <m:sSub>
                            <m:sSubPr>
                              <m:ctrlPr>
                                <a:rPr lang="ru-RU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0000"/>
                                  </a:solidFill>
                                </a:rPr>
                                <m:t>Cl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0"/>
                        <m:t>+2</m:t>
                      </m:r>
                      <m:r>
                        <m:rPr>
                          <m:sty m:val="p"/>
                        </m:rPr>
                        <a:rPr lang="en-US" i="0"/>
                        <m:t>N</m:t>
                      </m:r>
                      <m:sSub>
                        <m:sSubPr>
                          <m:ctrlPr>
                            <a:rPr lang="ru-RU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/>
                            <m:t>H</m:t>
                          </m:r>
                        </m:e>
                        <m:sub>
                          <m:r>
                            <a:rPr lang="en-US" i="0"/>
                            <m:t>3</m:t>
                          </m:r>
                        </m:sub>
                      </m:sSub>
                      <m:box>
                        <m:boxPr>
                          <m:ctrlPr>
                            <a:rPr lang="ru-RU"/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ru-RU"/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 i="0"/>
                                <m:t>N</m:t>
                              </m:r>
                              <m:sSub>
                                <m:sSubPr>
                                  <m:ctrlPr>
                                    <a:rPr lang="ru-RU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/>
                                    <m:t>H</m:t>
                                  </m:r>
                                </m:e>
                                <m:sub>
                                  <m:r>
                                    <a:rPr lang="en-US" i="0"/>
                                    <m:t>4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i="0"/>
                                <m:t>Cl</m:t>
                              </m:r>
                            </m:e>
                          </m:groupChr>
                        </m:e>
                      </m:box>
                      <m:r>
                        <m:rPr>
                          <m:nor/>
                        </m:rPr>
                        <a:rPr lang="en-US" b="0" smtClean="0"/>
                        <m:t> </m:t>
                      </m:r>
                      <m:r>
                        <m:rPr>
                          <m:nor/>
                        </m:rPr>
                        <a:rPr lang="en-US" b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</a:rPr>
                        <m:t>cis</m:t>
                      </m:r>
                      <m:r>
                        <m:rPr>
                          <m:nor/>
                        </m:rPr>
                        <a:rPr lang="en-US" b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</a:rPr>
                        <m:t>-[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b="0" dirty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dirty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b="0" baseline="-25000" dirty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b="0" dirty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baseline="-25000" dirty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Cl</m:t>
                      </m:r>
                      <m:r>
                        <m:rPr>
                          <m:nor/>
                        </m:rPr>
                        <a:rPr lang="en-US" b="0" baseline="-25000" dirty="0" smtClean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FF00"/>
                          </a:solidFill>
                          <a:highlight>
                            <a:srgbClr val="000000"/>
                          </a:highlight>
                          <a:cs typeface="Times New Roman" panose="02020603050405020304" pitchFamily="18" charset="0"/>
                        </a:rPr>
                        <m:t>]</m:t>
                      </m:r>
                      <m:r>
                        <a:rPr lang="en-US" i="0" smtClean="0">
                          <a:solidFill>
                            <a:srgbClr val="FFFF00"/>
                          </a:solidFill>
                        </a:rPr>
                        <m:t> </m:t>
                      </m:r>
                      <m:r>
                        <a:rPr lang="en-US" i="0"/>
                        <m:t>+2</m:t>
                      </m:r>
                      <m:r>
                        <m:rPr>
                          <m:sty m:val="p"/>
                        </m:rPr>
                        <a:rPr lang="en-US" i="0"/>
                        <m:t>KCl</m:t>
                      </m:r>
                    </m:oMath>
                  </m:oMathPara>
                </a14:m>
                <a:endParaRPr 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1B7442-FE8A-018D-95CB-4144E9A7A5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5" y="1484786"/>
                <a:ext cx="7957641" cy="4968550"/>
              </a:xfrm>
              <a:blipFill>
                <a:blip r:embed="rId2"/>
                <a:stretch>
                  <a:fillRect l="-1914" t="-127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8215B-BAAB-B385-40AA-D035029856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DD414A7-CA75-50EC-051C-5F307D99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472228"/>
            <a:ext cx="6085433" cy="508500"/>
          </a:xfrm>
        </p:spPr>
        <p:txBody>
          <a:bodyPr/>
          <a:lstStyle/>
          <a:p>
            <a:r>
              <a:rPr lang="ru-RU" dirty="0">
                <a:solidFill>
                  <a:srgbClr val="006BAC"/>
                </a:solidFill>
              </a:rPr>
              <a:t>1. Мишень</a:t>
            </a:r>
          </a:p>
        </p:txBody>
      </p:sp>
      <p:pic>
        <p:nvPicPr>
          <p:cNvPr id="7" name="Picture 1028" descr="m-cryptomel_7_7530">
            <a:extLst>
              <a:ext uri="{FF2B5EF4-FFF2-40B4-BE49-F238E27FC236}">
                <a16:creationId xmlns:a16="http://schemas.microsoft.com/office/drawing/2014/main" id="{50A6B3CB-824B-6530-5E41-9F8A5EA1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124744"/>
            <a:ext cx="2667580" cy="1944216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808080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Продажа продукции. Соединение для производства противоопухолевых препаратов  цис-дихлородиамминплатина(ii [2012].">
            <a:extLst>
              <a:ext uri="{FF2B5EF4-FFF2-40B4-BE49-F238E27FC236}">
                <a16:creationId xmlns:a16="http://schemas.microsoft.com/office/drawing/2014/main" id="{412DE86F-0501-F2E4-A179-7F193F5E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62" y="3283493"/>
            <a:ext cx="2064158" cy="20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DB14F5-28E0-68C5-F96A-A53D92C8ED5C}"/>
              </a:ext>
            </a:extLst>
          </p:cNvPr>
          <p:cNvSpPr txBox="1"/>
          <p:nvPr/>
        </p:nvSpPr>
        <p:spPr bwMode="auto">
          <a:xfrm>
            <a:off x="6589659" y="2689054"/>
            <a:ext cx="1512168" cy="288034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800" dirty="0" err="1">
                <a:highlight>
                  <a:srgbClr val="C0C0C0"/>
                </a:highlight>
              </a:rPr>
              <a:t>Криптомелан</a:t>
            </a:r>
            <a:endParaRPr lang="en-RU" sz="1800" dirty="0">
              <a:highlight>
                <a:srgbClr val="C0C0C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C2665-0D03-69AB-863E-E65CB98901A0}"/>
              </a:ext>
            </a:extLst>
          </p:cNvPr>
          <p:cNvSpPr txBox="1"/>
          <p:nvPr/>
        </p:nvSpPr>
        <p:spPr bwMode="auto">
          <a:xfrm>
            <a:off x="6800527" y="4996197"/>
            <a:ext cx="1322627" cy="288034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800" dirty="0" err="1">
                <a:solidFill>
                  <a:srgbClr val="FFFF00"/>
                </a:solidFill>
                <a:highlight>
                  <a:srgbClr val="000000"/>
                </a:highlight>
              </a:rPr>
              <a:t>Цисплатина</a:t>
            </a:r>
            <a:endParaRPr lang="en-RU" sz="1800" dirty="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05C87-D32E-90A9-B752-ECB0B10BA9DA}"/>
              </a:ext>
            </a:extLst>
          </p:cNvPr>
          <p:cNvCxnSpPr/>
          <p:nvPr/>
        </p:nvCxnSpPr>
        <p:spPr bwMode="auto">
          <a:xfrm>
            <a:off x="0" y="3274328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26F37A1-142F-E557-6A86-64722ECD76E2}"/>
              </a:ext>
            </a:extLst>
          </p:cNvPr>
          <p:cNvSpPr/>
          <p:nvPr/>
        </p:nvSpPr>
        <p:spPr bwMode="auto">
          <a:xfrm>
            <a:off x="603148" y="5301208"/>
            <a:ext cx="7602641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" charset="0"/>
              </a:rPr>
              <a:t>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остер, Густова М.В, Мадумаров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А.Ш.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:</a:t>
            </a:r>
          </a:p>
          <a:p>
            <a:r>
              <a:rPr lang="ru-RU" sz="2000" i="1" dirty="0">
                <a:latin typeface="Times" charset="0"/>
              </a:rPr>
              <a:t>Изучение структуры </a:t>
            </a:r>
            <a:r>
              <a:rPr lang="ru-RU" sz="2000" i="1" dirty="0" err="1">
                <a:latin typeface="Times" charset="0"/>
              </a:rPr>
              <a:t>криптомелана</a:t>
            </a:r>
            <a:r>
              <a:rPr lang="ru-RU" sz="2000" i="1" dirty="0">
                <a:latin typeface="Times" charset="0"/>
              </a:rPr>
              <a:t>, используемого для выделения перспективных для ядерной медицины изотопов </a:t>
            </a:r>
            <a:r>
              <a:rPr lang="en-GB" sz="2000" i="1" dirty="0">
                <a:latin typeface="Times" charset="0"/>
              </a:rPr>
              <a:t>Pt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" charset="0"/>
              </a:rPr>
              <a:t>2 июля, 18:30, секция Ядерная медицина</a:t>
            </a:r>
            <a:endParaRPr kumimoji="0" lang="en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65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extLst>
          <a:ext uri="{FAA26D3D-D897-4be2-8F04-BA451C77F1D7}"/>
        </a:extLst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sz="1800" dirty="0"/>
        </a:defPPr>
      </a:lstStyle>
    </a:txDef>
  </a:objectDefaults>
  <a:extraClrSchemeLst>
    <a:extraClrScheme>
      <a:clrScheme name="PSI PowerPoint Master english 1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FFFFFF"/>
        </a:accent3>
        <a:accent4>
          <a:srgbClr val="000000"/>
        </a:accent4>
        <a:accent5>
          <a:srgbClr val="FEE1AA"/>
        </a:accent5>
        <a:accent6>
          <a:srgbClr val="D55200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resentation1" id="{E58FAD92-8D7E-4F35-BACC-5F248BCF074C}" vid="{426F4F5E-9DA8-4AF4-848E-71DB27A285BC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2927</TotalTime>
  <Words>1013</Words>
  <Application>Microsoft Macintosh PowerPoint</Application>
  <PresentationFormat>On-screen Show (4:3)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Georgia</vt:lpstr>
      <vt:lpstr>Impact</vt:lpstr>
      <vt:lpstr>Roboto</vt:lpstr>
      <vt:lpstr>Symbol</vt:lpstr>
      <vt:lpstr>Times</vt:lpstr>
      <vt:lpstr>PSI PowerPoint Master english</vt:lpstr>
      <vt:lpstr>Получение перспективного для ядерной медицины радионуклида 195mPt в фотоядерных реакциях облучением природной платины с применением метода сбора ядер отдачи</vt:lpstr>
      <vt:lpstr>Оже-эмиттеры в медицине</vt:lpstr>
      <vt:lpstr>Ядерные свойства 195mPt</vt:lpstr>
      <vt:lpstr>Платиновые комплексы</vt:lpstr>
      <vt:lpstr>Получение 195mPt</vt:lpstr>
      <vt:lpstr>Фотоядерный подход и метод Сцилларда-Чалмерса</vt:lpstr>
      <vt:lpstr>Фотоядерный подход и метод Сцилларда-Чалмерса</vt:lpstr>
      <vt:lpstr>1. Мишень</vt:lpstr>
      <vt:lpstr>1. Мишень</vt:lpstr>
      <vt:lpstr>2. Радиохимическая методика</vt:lpstr>
      <vt:lpstr>3. Выделение Pt из криптомелана</vt:lpstr>
      <vt:lpstr>Влияние соотношения компонентов мишени на выход и удельную активность 195mPt</vt:lpstr>
      <vt:lpstr>Результаты</vt:lpstr>
      <vt:lpstr>Выводы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получения 195mPt</dc:title>
  <dc:creator>Alexander Madumarov</dc:creator>
  <cp:lastModifiedBy>Microsoft Office User</cp:lastModifiedBy>
  <cp:revision>71</cp:revision>
  <cp:lastPrinted>2015-07-23T13:50:07Z</cp:lastPrinted>
  <dcterms:created xsi:type="dcterms:W3CDTF">2019-11-18T12:24:34Z</dcterms:created>
  <dcterms:modified xsi:type="dcterms:W3CDTF">2025-06-30T03:39:27Z</dcterms:modified>
</cp:coreProperties>
</file>