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98" r:id="rId3"/>
    <p:sldId id="293" r:id="rId4"/>
    <p:sldId id="294" r:id="rId5"/>
    <p:sldId id="295" r:id="rId6"/>
    <p:sldId id="289" r:id="rId7"/>
    <p:sldId id="291" r:id="rId8"/>
    <p:sldId id="292" r:id="rId9"/>
    <p:sldId id="276" r:id="rId10"/>
    <p:sldId id="277" r:id="rId11"/>
    <p:sldId id="27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>
        <p:scale>
          <a:sx n="75" d="100"/>
          <a:sy n="75" d="100"/>
        </p:scale>
        <p:origin x="-10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2DC-D1D0-4AE1-8EEF-60B4A0DB3D2A}" type="datetimeFigureOut">
              <a:rPr lang="en-US" smtClean="0"/>
              <a:pPr/>
              <a:t>7/3/2025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098C-9D38-4F53-BD75-4B8AABB9B2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098C-9D38-4F53-BD75-4B8AABB9B21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11175-70C8-4575-B119-41E5F70128C5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C81A2-CDB3-4047-8066-214F87109121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2FB3E-F2A0-43D7-96CB-1539409459CC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ACD3B-4C4E-43CB-9109-1F0C4C893526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AEAC8-08E9-43BE-8593-DFCF130C1A7B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E35FF-C2F3-4E8D-B34B-ADA52C39B1D9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3714B-542F-4968-970F-CDC21BD9700D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3AC090-327B-4AAD-9419-342FC6C97E6E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04E88-061C-48E0-8E03-A73F954DDB29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E030-8C3B-4772-9F15-35E8D840872F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8C1B-C0E9-476F-928A-260ABC193F0A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E685CD-E084-4F0D-B1C2-491C1A63FABB}" type="datetime1">
              <a:rPr lang="ru-RU" smtClean="0"/>
              <a:pPr/>
              <a:t>03.07.2025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Nucleus-2024, Dubna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5AA637-43DA-4B0B-B487-1CF4CC9DD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643182"/>
            <a:ext cx="8424936" cy="195106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Deformed nuclear shells in mass and energy distributions of fission fragments of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236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U* compound nucleus in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α,f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reaction at alpha particle energy near the coulomb barrier.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786322"/>
            <a:ext cx="8143900" cy="1762860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Alimov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PhD, Head of the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Laboratory of Fission Physics, Institute of Nuclear Physics,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Kazakhstan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Co-authors: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Andrey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Kovalchuck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K.V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Burtebayev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N.T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Kosherbayeva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Janseitov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Bakirov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73930" y="0"/>
            <a:ext cx="301524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1дисс графики\29MeVUtotalWI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40" y="909131"/>
            <a:ext cx="8210362" cy="5806016"/>
          </a:xfrm>
          <a:prstGeom prst="rect">
            <a:avLst/>
          </a:prstGeom>
          <a:noFill/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result of decomposition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15008" y="6381750"/>
            <a:ext cx="2895600" cy="476250"/>
          </a:xfrm>
        </p:spPr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 txBox="1">
            <a:spLocks/>
          </p:cNvSpPr>
          <p:nvPr/>
        </p:nvSpPr>
        <p:spPr>
          <a:xfrm>
            <a:off x="1071538" y="928670"/>
            <a:ext cx="8072462" cy="4768865"/>
          </a:xfrm>
          <a:prstGeom prst="rect">
            <a:avLst/>
          </a:prstGeom>
        </p:spPr>
        <p:txBody>
          <a:bodyPr/>
          <a:lstStyle/>
          <a:p>
            <a:pPr marL="365760" lvl="0" indent="-283464">
              <a:spcBef>
                <a:spcPts val="600"/>
              </a:spcBef>
              <a:buClr>
                <a:srgbClr val="4F81BD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Mass and energy distributions of fission fragments of compound nuclei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237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Pu* formed 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233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a,f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reaction at incident alpha particle energies of 24 and 29 MeV were measured</a:t>
            </a:r>
          </a:p>
          <a:p>
            <a:pPr marL="365760" lvl="0" indent="-283464">
              <a:spcBef>
                <a:spcPts val="600"/>
              </a:spcBef>
              <a:buClr>
                <a:srgbClr val="4F81BD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Influence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deformed shells was detected and described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14400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Main results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9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2"/>
          <p:cNvSpPr/>
          <p:nvPr/>
        </p:nvSpPr>
        <p:spPr>
          <a:xfrm>
            <a:off x="3643306" y="5572140"/>
            <a:ext cx="2071702" cy="642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14400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Thank you for your attention!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6437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45424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3857652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Nuclear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shell N50 and deformed nuclear shell N46.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Deformed Nuclear Shells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5572140"/>
            <a:ext cx="8072462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B. D. Wilkins, E. P. Steinberg, R. 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Chasman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Phys. Rev. C,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14, Num. 5, 1976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Barreau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Sicre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F.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Caitucoli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Asghar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T.P. Doan, B.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Leroux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G. Martinez, 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Benfoughal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kumimoji="0" lang="en-US" sz="1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Nucl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Phys. A, 432, 1985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928669"/>
            <a:ext cx="4143436" cy="469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8" y="6381750"/>
            <a:ext cx="2895600" cy="476250"/>
          </a:xfrm>
        </p:spPr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Deformed Nuclear Shells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Deformed shells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810" y="928670"/>
            <a:ext cx="369219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429256" y="6000769"/>
            <a:ext cx="3714744" cy="857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G.Scamps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&amp;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C.Simenel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564, Nature, 2018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2571768" cy="52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86116" y="4643422"/>
            <a:ext cx="2214578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S.Ćwiok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&amp;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W.Nazarewicz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. Phys. A469,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1989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868" y="1785926"/>
            <a:ext cx="22145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Z50 shell separate from S1 mode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 mode made of Z52 and N82 shells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 mode made from N84 and N88 shells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715008" y="6381750"/>
            <a:ext cx="2895600" cy="476250"/>
          </a:xfrm>
        </p:spPr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Fission modes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Symmetric mode S – charged liquid droplet effects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Asymmetric mode S1 – Z50 N82 shells in heavy fragment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Asymmetric mode S2 – N88 deformed shell in heavy fragment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Asymmetric mode S3 – N50 Z28 shells in light fragment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5643578"/>
            <a:ext cx="9001156" cy="1214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U.Brosa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S.Grossmann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A.Müller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Phys. Rep. 197, No 4, 1990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S.I.Mulgin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V.N.Okolovich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S.V.Zhdanova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Phys.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 462, 1999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S.I.Mulgin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S.V.Zhdanov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N.A.Kondratiev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K.V.Kovalchuk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A.Ya.Rusanov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Phys. A 824, 2009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of the study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fission process charged liquid droplet and nuclear shells effects influence the formation of fragments and therefore influence mass and energy distributions (MEDs) of fission fragments.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Decomposing MEDs into yields of separate fission modes allows to study nuclear structure and shells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Electronic scheme of the experiment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593571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 of the experiment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2Th experimen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064076"/>
            <a:ext cx="7786741" cy="550644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57620" y="1071546"/>
            <a:ext cx="428628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,f)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78141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 of analysis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5143512"/>
            <a:ext cx="7929618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Tathagata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Banerjee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E.M.Kozulin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N.T.Burtebayev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K.B.Gikal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G.N.Knyazheva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I.M.Itkis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K.V.Novikov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T.N.Kvochkina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Y.S.Mukhamejanov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A.N. Pan, Phys. Rev C 105,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A.N.Pan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N.Burtebayev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K.V.Kovalchuk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T.N.Kvochkina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NNC RK Bulletin,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Iss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2(94),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714620"/>
            <a:ext cx="714380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214686"/>
            <a:ext cx="714380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857628"/>
            <a:ext cx="4357718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дисс графики\24MeVUtotalWI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928670"/>
            <a:ext cx="8182698" cy="5786452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result of decomposition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8" y="6381750"/>
            <a:ext cx="2895600" cy="476250"/>
          </a:xfrm>
        </p:spPr>
        <p:txBody>
          <a:bodyPr/>
          <a:lstStyle/>
          <a:p>
            <a:r>
              <a:rPr lang="en-US" dirty="0" smtClean="0"/>
              <a:t>Nucleus-2025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11490</TotalTime>
  <Words>344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Deformed nuclear shells in mass and energy distributions of fission fragments of 236U* compound nucleus in 232Th(α,f) reaction at alpha particle energy near the coulomb barrier.</vt:lpstr>
      <vt:lpstr>Слайд 2</vt:lpstr>
      <vt:lpstr>Deformed Nuclear Shells</vt:lpstr>
      <vt:lpstr>Fission modes</vt:lpstr>
      <vt:lpstr>Object of the study</vt:lpstr>
      <vt:lpstr>Electronic scheme of the experiment</vt:lpstr>
      <vt:lpstr>Results of the experiment</vt:lpstr>
      <vt:lpstr>Method of analysis</vt:lpstr>
      <vt:lpstr>The result of decomposition</vt:lpstr>
      <vt:lpstr>The result of decomposition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«Деление актинидных ядер под действием легких заряженных частиц»</dc:title>
  <dc:creator>User</dc:creator>
  <cp:lastModifiedBy>User</cp:lastModifiedBy>
  <cp:revision>362</cp:revision>
  <dcterms:created xsi:type="dcterms:W3CDTF">2020-11-02T11:47:22Z</dcterms:created>
  <dcterms:modified xsi:type="dcterms:W3CDTF">2025-07-03T12:14:43Z</dcterms:modified>
</cp:coreProperties>
</file>